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3"/>
  </p:notesMasterIdLst>
  <p:sldIdLst>
    <p:sldId id="1674" r:id="rId2"/>
    <p:sldId id="1548" r:id="rId3"/>
    <p:sldId id="1442" r:id="rId4"/>
    <p:sldId id="1798" r:id="rId5"/>
    <p:sldId id="1947" r:id="rId6"/>
    <p:sldId id="1948" r:id="rId7"/>
    <p:sldId id="1949" r:id="rId8"/>
    <p:sldId id="1673" r:id="rId9"/>
    <p:sldId id="1633" r:id="rId10"/>
    <p:sldId id="1951" r:id="rId11"/>
    <p:sldId id="1950" r:id="rId12"/>
    <p:sldId id="1952" r:id="rId13"/>
    <p:sldId id="1803" r:id="rId14"/>
    <p:sldId id="1618" r:id="rId15"/>
    <p:sldId id="1619" r:id="rId16"/>
    <p:sldId id="1953" r:id="rId17"/>
    <p:sldId id="1955" r:id="rId18"/>
    <p:sldId id="1954" r:id="rId19"/>
    <p:sldId id="1956" r:id="rId20"/>
    <p:sldId id="1809" r:id="rId21"/>
    <p:sldId id="1957" r:id="rId22"/>
    <p:sldId id="1958" r:id="rId23"/>
    <p:sldId id="1810" r:id="rId24"/>
    <p:sldId id="1811" r:id="rId25"/>
    <p:sldId id="1812" r:id="rId26"/>
    <p:sldId id="1946" r:id="rId27"/>
    <p:sldId id="1670" r:id="rId28"/>
    <p:sldId id="1671" r:id="rId29"/>
    <p:sldId id="1672" r:id="rId30"/>
    <p:sldId id="292" r:id="rId31"/>
    <p:sldId id="293"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a:srgbClr val="A31D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F514FB-FBAB-4A96-A2E0-4177DA5EE2F7}" v="80" dt="2025-06-14T08:55:25.2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6374" autoAdjust="0"/>
  </p:normalViewPr>
  <p:slideViewPr>
    <p:cSldViewPr>
      <p:cViewPr varScale="1">
        <p:scale>
          <a:sx n="99" d="100"/>
          <a:sy n="99" d="100"/>
        </p:scale>
        <p:origin x="948" y="306"/>
      </p:cViewPr>
      <p:guideLst>
        <p:guide orient="horz" pos="2160"/>
        <p:guide pos="3840"/>
      </p:guideLst>
    </p:cSldViewPr>
  </p:slideViewPr>
  <p:outlineViewPr>
    <p:cViewPr>
      <p:scale>
        <a:sx n="33" d="100"/>
        <a:sy n="33" d="100"/>
      </p:scale>
      <p:origin x="54" y="633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C45998-F6EA-49A2-A1EC-8263BB1EC575}" type="datetimeFigureOut">
              <a:rPr lang="en-US" smtClean="0"/>
              <a:t>6/14/2025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E381B2-66CF-4101-8317-0531AEB1D31C}" type="slidenum">
              <a:rPr lang="en-US" smtClean="0"/>
              <a:t>‹#›</a:t>
            </a:fld>
            <a:endParaRPr lang="en-US"/>
          </a:p>
        </p:txBody>
      </p:sp>
    </p:spTree>
    <p:extLst>
      <p:ext uri="{BB962C8B-B14F-4D97-AF65-F5344CB8AC3E}">
        <p14:creationId xmlns:p14="http://schemas.microsoft.com/office/powerpoint/2010/main" val="25432595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A9EE78-BC61-48A3-B71F-BF56EB2414D7}" type="slidenum">
              <a:rPr lang="en-US" smtClean="0"/>
              <a:t>26</a:t>
            </a:fld>
            <a:endParaRPr lang="en-US"/>
          </a:p>
        </p:txBody>
      </p:sp>
    </p:spTree>
    <p:extLst>
      <p:ext uri="{BB962C8B-B14F-4D97-AF65-F5344CB8AC3E}">
        <p14:creationId xmlns:p14="http://schemas.microsoft.com/office/powerpoint/2010/main" val="24350658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A9EE78-BC61-48A3-B71F-BF56EB2414D7}" type="slidenum">
              <a:rPr lang="en-US" smtClean="0"/>
              <a:t>27</a:t>
            </a:fld>
            <a:endParaRPr lang="en-US"/>
          </a:p>
        </p:txBody>
      </p:sp>
    </p:spTree>
    <p:extLst>
      <p:ext uri="{BB962C8B-B14F-4D97-AF65-F5344CB8AC3E}">
        <p14:creationId xmlns:p14="http://schemas.microsoft.com/office/powerpoint/2010/main" val="4124756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A9EE78-BC61-48A3-B71F-BF56EB2414D7}" type="slidenum">
              <a:rPr lang="en-US" smtClean="0"/>
              <a:t>28</a:t>
            </a:fld>
            <a:endParaRPr lang="en-US"/>
          </a:p>
        </p:txBody>
      </p:sp>
    </p:spTree>
    <p:extLst>
      <p:ext uri="{BB962C8B-B14F-4D97-AF65-F5344CB8AC3E}">
        <p14:creationId xmlns:p14="http://schemas.microsoft.com/office/powerpoint/2010/main" val="24806743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A9EE78-BC61-48A3-B71F-BF56EB2414D7}" type="slidenum">
              <a:rPr lang="en-US" smtClean="0"/>
              <a:t>29</a:t>
            </a:fld>
            <a:endParaRPr lang="en-US"/>
          </a:p>
        </p:txBody>
      </p:sp>
    </p:spTree>
    <p:extLst>
      <p:ext uri="{BB962C8B-B14F-4D97-AF65-F5344CB8AC3E}">
        <p14:creationId xmlns:p14="http://schemas.microsoft.com/office/powerpoint/2010/main" val="2244575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A9EE78-BC61-48A3-B71F-BF56EB2414D7}" type="slidenum">
              <a:rPr lang="en-US" smtClean="0"/>
              <a:t>30</a:t>
            </a:fld>
            <a:endParaRPr lang="en-US"/>
          </a:p>
        </p:txBody>
      </p:sp>
    </p:spTree>
    <p:extLst>
      <p:ext uri="{BB962C8B-B14F-4D97-AF65-F5344CB8AC3E}">
        <p14:creationId xmlns:p14="http://schemas.microsoft.com/office/powerpoint/2010/main" val="14118182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A9EE78-BC61-48A3-B71F-BF56EB2414D7}" type="slidenum">
              <a:rPr lang="en-US" smtClean="0"/>
              <a:t>31</a:t>
            </a:fld>
            <a:endParaRPr lang="en-US"/>
          </a:p>
        </p:txBody>
      </p:sp>
    </p:spTree>
    <p:extLst>
      <p:ext uri="{BB962C8B-B14F-4D97-AF65-F5344CB8AC3E}">
        <p14:creationId xmlns:p14="http://schemas.microsoft.com/office/powerpoint/2010/main" val="1475334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12192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0" y="0"/>
            <a:ext cx="12192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Rectangle 12"/>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Oval 13"/>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Subtitle 2"/>
          <p:cNvSpPr>
            <a:spLocks noGrp="1"/>
          </p:cNvSpPr>
          <p:nvPr>
            <p:ph type="subTitle" idx="1"/>
          </p:nvPr>
        </p:nvSpPr>
        <p:spPr>
          <a:xfrm>
            <a:off x="1965060" y="5052546"/>
            <a:ext cx="7516013"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82DC477-071F-488F-B7EC-931AD21B5812}" type="datetimeFigureOut">
              <a:rPr lang="en-US" smtClean="0"/>
              <a:t>6/14/2025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C95E75-EB2B-44DE-938C-C54E58CFF33E}" type="slidenum">
              <a:rPr lang="en-US" smtClean="0"/>
              <a:t>‹#›</a:t>
            </a:fld>
            <a:endParaRPr lang="en-US"/>
          </a:p>
        </p:txBody>
      </p:sp>
      <p:sp>
        <p:nvSpPr>
          <p:cNvPr id="2" name="Title 1"/>
          <p:cNvSpPr>
            <a:spLocks noGrp="1"/>
          </p:cNvSpPr>
          <p:nvPr>
            <p:ph type="ctrTitle"/>
          </p:nvPr>
        </p:nvSpPr>
        <p:spPr>
          <a:xfrm>
            <a:off x="1090109" y="3132290"/>
            <a:ext cx="9567135" cy="1793167"/>
          </a:xfrm>
          <a:effectLst/>
        </p:spPr>
        <p:txBody>
          <a:bodyPr>
            <a:noAutofit/>
          </a:bodyPr>
          <a:lstStyle>
            <a:lvl1pPr marL="640080" indent="-457200" algn="l">
              <a:defRPr sz="5400"/>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2540000" y="731519"/>
            <a:ext cx="8534400" cy="34747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2DC477-071F-488F-B7EC-931AD21B5812}" type="datetimeFigureOut">
              <a:rPr lang="en-US" smtClean="0"/>
              <a:t>6/14/2025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C95E75-EB2B-44DE-938C-C54E58CFF33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8344" y="376518"/>
            <a:ext cx="2743200" cy="5238339"/>
          </a:xfrm>
          <a:effectLst/>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4432151" y="731520"/>
            <a:ext cx="6439049" cy="48947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2DC477-071F-488F-B7EC-931AD21B5812}" type="datetimeFigureOut">
              <a:rPr lang="en-US" smtClean="0"/>
              <a:t>6/14/2025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C95E75-EB2B-44DE-938C-C54E58CFF33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82DC477-071F-488F-B7EC-931AD21B5812}" type="datetimeFigureOut">
              <a:rPr lang="en-US" smtClean="0"/>
              <a:t>6/14/2025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C95E75-EB2B-44DE-938C-C54E58CFF33E}"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
        <p:nvSpPr>
          <p:cNvPr id="10" name="Content Placeholder 9"/>
          <p:cNvSpPr>
            <a:spLocks noGrp="1"/>
          </p:cNvSpPr>
          <p:nvPr>
            <p:ph sz="quarter" idx="13"/>
          </p:nvPr>
        </p:nvSpPr>
        <p:spPr>
          <a:xfrm>
            <a:off x="1524000" y="731520"/>
            <a:ext cx="8534400"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Oval 9"/>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2710927" y="2172648"/>
            <a:ext cx="7955555" cy="2423346"/>
          </a:xfrm>
          <a:effectLst/>
        </p:spPr>
        <p:txBody>
          <a:bodyPr anchor="b"/>
          <a:lstStyle>
            <a:lvl1pPr algn="r">
              <a:defRPr sz="4600" b="1" cap="none" baseline="0"/>
            </a:lvl1pPr>
          </a:lstStyle>
          <a:p>
            <a:r>
              <a:rPr lang="en-US"/>
              <a:t>Click to edit Master title style</a:t>
            </a:r>
            <a:endParaRPr lang="en-US" dirty="0"/>
          </a:p>
        </p:txBody>
      </p:sp>
      <p:sp>
        <p:nvSpPr>
          <p:cNvPr id="3" name="Text Placeholder 2"/>
          <p:cNvSpPr>
            <a:spLocks noGrp="1"/>
          </p:cNvSpPr>
          <p:nvPr>
            <p:ph type="body" idx="1"/>
          </p:nvPr>
        </p:nvSpPr>
        <p:spPr>
          <a:xfrm>
            <a:off x="2696584" y="4607511"/>
            <a:ext cx="7960659"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2DC477-071F-488F-B7EC-931AD21B5812}" type="datetimeFigureOut">
              <a:rPr lang="en-US" smtClean="0"/>
              <a:t>6/14/2025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C95E75-EB2B-44DE-938C-C54E58CFF33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82DC477-071F-488F-B7EC-931AD21B5812}" type="datetimeFigureOut">
              <a:rPr lang="en-US" smtClean="0"/>
              <a:t>6/14/2025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C95E75-EB2B-44DE-938C-C54E58CFF33E}"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3"/>
          </p:nvPr>
        </p:nvSpPr>
        <p:spPr>
          <a:xfrm>
            <a:off x="1523999" y="731519"/>
            <a:ext cx="4462272"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6193536" y="731520"/>
            <a:ext cx="4462272"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0"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41929" y="1400327"/>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6403"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a:t>Click to edit Master text styles</a:t>
            </a:r>
          </a:p>
        </p:txBody>
      </p:sp>
      <p:sp>
        <p:nvSpPr>
          <p:cNvPr id="6" name="Content Placeholder 5"/>
          <p:cNvSpPr>
            <a:spLocks noGrp="1"/>
          </p:cNvSpPr>
          <p:nvPr>
            <p:ph sz="quarter" idx="4"/>
          </p:nvPr>
        </p:nvSpPr>
        <p:spPr>
          <a:xfrm>
            <a:off x="6193367" y="1399032"/>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82DC477-071F-488F-B7EC-931AD21B5812}" type="datetimeFigureOut">
              <a:rPr lang="en-US" smtClean="0"/>
              <a:t>6/14/2025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C95E75-EB2B-44DE-938C-C54E58CFF33E}"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82DC477-071F-488F-B7EC-931AD21B5812}" type="datetimeFigureOut">
              <a:rPr lang="en-US" smtClean="0"/>
              <a:t>6/14/2025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C95E75-EB2B-44DE-938C-C54E58CFF33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2DC477-071F-488F-B7EC-931AD21B5812}" type="datetimeFigureOut">
              <a:rPr lang="en-US" smtClean="0"/>
              <a:t>6/14/2025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C95E75-EB2B-44DE-938C-C54E58CFF33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8794" y="2209801"/>
            <a:ext cx="4848113" cy="1258493"/>
          </a:xfrm>
          <a:effectLst/>
        </p:spPr>
        <p:txBody>
          <a:bodyPr anchor="b">
            <a:noAutofit/>
          </a:bodyPr>
          <a:lstStyle>
            <a:lvl1pPr marL="228600" indent="-228600" algn="l">
              <a:defRPr sz="2800" b="1">
                <a:effectLst/>
              </a:defRPr>
            </a:lvl1pPr>
          </a:lstStyle>
          <a:p>
            <a:r>
              <a:rPr lang="en-US"/>
              <a:t>Click to edit Master title style</a:t>
            </a:r>
            <a:endParaRPr lang="en-US" dirty="0"/>
          </a:p>
        </p:txBody>
      </p:sp>
      <p:sp>
        <p:nvSpPr>
          <p:cNvPr id="3" name="Content Placeholder 2"/>
          <p:cNvSpPr>
            <a:spLocks noGrp="1"/>
          </p:cNvSpPr>
          <p:nvPr>
            <p:ph idx="1"/>
          </p:nvPr>
        </p:nvSpPr>
        <p:spPr>
          <a:xfrm>
            <a:off x="6124688" y="731520"/>
            <a:ext cx="5356113"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34354" y="3497802"/>
            <a:ext cx="4518213"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2DC477-071F-488F-B7EC-931AD21B5812}" type="datetimeFigureOut">
              <a:rPr lang="en-US" smtClean="0"/>
              <a:t>6/14/2025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C95E75-EB2B-44DE-938C-C54E58CFF33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Oval 10"/>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idx="1"/>
          </p:nvPr>
        </p:nvSpPr>
        <p:spPr>
          <a:xfrm>
            <a:off x="5966900" y="1143000"/>
            <a:ext cx="54864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170516" y="1010486"/>
            <a:ext cx="4925485"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2DC477-071F-488F-B7EC-931AD21B5812}" type="datetimeFigureOut">
              <a:rPr lang="en-US" smtClean="0"/>
              <a:t>6/14/2025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C95E75-EB2B-44DE-938C-C54E58CFF33E}" type="slidenum">
              <a:rPr lang="en-US" smtClean="0"/>
              <a:t>‹#›</a:t>
            </a:fld>
            <a:endParaRPr lang="en-US"/>
          </a:p>
        </p:txBody>
      </p:sp>
      <p:sp>
        <p:nvSpPr>
          <p:cNvPr id="2" name="Title 1"/>
          <p:cNvSpPr>
            <a:spLocks noGrp="1"/>
          </p:cNvSpPr>
          <p:nvPr>
            <p:ph type="title"/>
          </p:nvPr>
        </p:nvSpPr>
        <p:spPr>
          <a:xfrm>
            <a:off x="969691" y="4464421"/>
            <a:ext cx="8511384" cy="1143000"/>
          </a:xfrm>
        </p:spPr>
        <p:txBody>
          <a:bodyPr anchor="b">
            <a:noAutofit/>
          </a:bodyPr>
          <a:lstStyle>
            <a:lvl1pPr algn="l">
              <a:defRPr sz="4600" b="1"/>
            </a:lvl1pPr>
          </a:lstStyle>
          <a:p>
            <a:r>
              <a:rPr lang="en-US"/>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12192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0" y="0"/>
            <a:ext cx="12192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0" y="3768304"/>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Oval 9"/>
          <p:cNvSpPr/>
          <p:nvPr/>
        </p:nvSpPr>
        <p:spPr>
          <a:xfrm>
            <a:off x="0" y="1600200"/>
            <a:ext cx="12192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2391053" y="4372168"/>
            <a:ext cx="8683348" cy="1143000"/>
          </a:xfrm>
          <a:prstGeom prst="rect">
            <a:avLst/>
          </a:prstGeom>
          <a:effectLst/>
        </p:spPr>
        <p:txBody>
          <a:bodyPr vert="horz" lIns="91440" tIns="45720" rIns="91440" bIns="45720" rtlCol="0" anchor="t"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1524000" y="732260"/>
            <a:ext cx="8534400" cy="34747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00" y="6172201"/>
            <a:ext cx="33528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682DC477-071F-488F-B7EC-931AD21B5812}" type="datetimeFigureOut">
              <a:rPr lang="en-US" smtClean="0"/>
              <a:t>6/14/2025</a:t>
            </a:fld>
            <a:endParaRPr lang="en-US"/>
          </a:p>
        </p:txBody>
      </p:sp>
      <p:sp>
        <p:nvSpPr>
          <p:cNvPr id="5" name="Footer Placeholder 4"/>
          <p:cNvSpPr>
            <a:spLocks noGrp="1"/>
          </p:cNvSpPr>
          <p:nvPr>
            <p:ph type="ftr" sz="quarter" idx="3"/>
          </p:nvPr>
        </p:nvSpPr>
        <p:spPr>
          <a:xfrm>
            <a:off x="609600" y="6172201"/>
            <a:ext cx="44704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5080000" y="6172201"/>
            <a:ext cx="24384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D0C95E75-EB2B-44DE-938C-C54E58CFF33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tudylight.org/desk/?query=mt+10:32&amp;t=kjv&amp;sr=1&amp;l=en"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hyperlink" Target="http://studylight.org/desk/?query=mt+10:33&amp;t=kjv&amp;sr=1&amp;l=en" TargetMode="External"/></Relationships>
</file>

<file path=ppt/slides/_rels/slide3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ABE611ED-5CB1-89C3-D6E0-B63B7D7194C2}"/>
              </a:ext>
            </a:extLst>
          </p:cNvPr>
          <p:cNvPicPr>
            <a:picLocks noChangeAspect="1"/>
          </p:cNvPicPr>
          <p:nvPr/>
        </p:nvPicPr>
        <p:blipFill>
          <a:blip r:embed="rId2"/>
          <a:stretch>
            <a:fillRect/>
          </a:stretch>
        </p:blipFill>
        <p:spPr>
          <a:xfrm>
            <a:off x="1988683" y="6292"/>
            <a:ext cx="10203317" cy="6851708"/>
          </a:xfrm>
          <a:prstGeom prst="rect">
            <a:avLst/>
          </a:prstGeom>
        </p:spPr>
      </p:pic>
      <p:pic>
        <p:nvPicPr>
          <p:cNvPr id="11" name="Picture 10">
            <a:extLst>
              <a:ext uri="{FF2B5EF4-FFF2-40B4-BE49-F238E27FC236}">
                <a16:creationId xmlns:a16="http://schemas.microsoft.com/office/drawing/2014/main" id="{09F352B8-74BA-95A1-2611-D219DF4707C2}"/>
              </a:ext>
            </a:extLst>
          </p:cNvPr>
          <p:cNvPicPr>
            <a:picLocks noChangeAspect="1"/>
          </p:cNvPicPr>
          <p:nvPr/>
        </p:nvPicPr>
        <p:blipFill>
          <a:blip r:embed="rId3"/>
          <a:stretch>
            <a:fillRect/>
          </a:stretch>
        </p:blipFill>
        <p:spPr>
          <a:xfrm>
            <a:off x="0" y="6292"/>
            <a:ext cx="2209801" cy="6845416"/>
          </a:xfrm>
          <a:prstGeom prst="rect">
            <a:avLst/>
          </a:prstGeom>
        </p:spPr>
      </p:pic>
      <p:sp>
        <p:nvSpPr>
          <p:cNvPr id="4" name="Title 3"/>
          <p:cNvSpPr>
            <a:spLocks noGrp="1"/>
          </p:cNvSpPr>
          <p:nvPr>
            <p:ph type="title"/>
          </p:nvPr>
        </p:nvSpPr>
        <p:spPr>
          <a:xfrm>
            <a:off x="0" y="0"/>
            <a:ext cx="12192000" cy="6400800"/>
          </a:xfrm>
        </p:spPr>
        <p:txBody>
          <a:bodyPr/>
          <a:lstStyle/>
          <a:p>
            <a:pPr marL="0" indent="0" algn="l">
              <a:buNone/>
            </a:pPr>
            <a:r>
              <a:rPr lang="en-US" sz="6600" i="1" dirty="0">
                <a:solidFill>
                  <a:srgbClr val="A31D6A"/>
                </a:solidFill>
                <a:effectLst>
                  <a:outerShdw blurRad="38100" dist="38100" dir="2700000" algn="tl">
                    <a:srgbClr val="000000">
                      <a:alpha val="43137"/>
                    </a:srgbClr>
                  </a:outerShdw>
                </a:effectLst>
              </a:rPr>
              <a:t>Holy Spirt Led Fathers Should Demonstrate </a:t>
            </a:r>
            <a:br>
              <a:rPr lang="en-US" sz="6600" i="1" dirty="0">
                <a:solidFill>
                  <a:srgbClr val="A31D6A"/>
                </a:solidFill>
                <a:effectLst>
                  <a:outerShdw blurRad="38100" dist="38100" dir="2700000" algn="tl">
                    <a:srgbClr val="000000">
                      <a:alpha val="43137"/>
                    </a:srgbClr>
                  </a:outerShdw>
                </a:effectLst>
              </a:rPr>
            </a:br>
            <a:r>
              <a:rPr lang="en-US" sz="6600" i="1" dirty="0">
                <a:solidFill>
                  <a:srgbClr val="A31D6A"/>
                </a:solidFill>
                <a:effectLst>
                  <a:outerShdw blurRad="38100" dist="38100" dir="2700000" algn="tl">
                    <a:srgbClr val="000000">
                      <a:alpha val="43137"/>
                    </a:srgbClr>
                  </a:outerShdw>
                </a:effectLst>
              </a:rPr>
              <a:t>JOY When </a:t>
            </a:r>
            <a:br>
              <a:rPr lang="en-US" sz="6600" i="1" dirty="0">
                <a:solidFill>
                  <a:srgbClr val="A31D6A"/>
                </a:solidFill>
                <a:effectLst>
                  <a:outerShdw blurRad="38100" dist="38100" dir="2700000" algn="tl">
                    <a:srgbClr val="000000">
                      <a:alpha val="43137"/>
                    </a:srgbClr>
                  </a:outerShdw>
                </a:effectLst>
              </a:rPr>
            </a:br>
            <a:r>
              <a:rPr lang="en-US" sz="6600" i="1" dirty="0">
                <a:solidFill>
                  <a:srgbClr val="A31D6A"/>
                </a:solidFill>
                <a:effectLst>
                  <a:outerShdw blurRad="38100" dist="38100" dir="2700000" algn="tl">
                    <a:srgbClr val="000000">
                      <a:alpha val="43137"/>
                    </a:srgbClr>
                  </a:outerShdw>
                </a:effectLst>
              </a:rPr>
              <a:t>Laying Down </a:t>
            </a:r>
            <a:br>
              <a:rPr lang="en-US" sz="6600" i="1" dirty="0">
                <a:solidFill>
                  <a:srgbClr val="A31D6A"/>
                </a:solidFill>
                <a:effectLst>
                  <a:outerShdw blurRad="38100" dist="38100" dir="2700000" algn="tl">
                    <a:srgbClr val="000000">
                      <a:alpha val="43137"/>
                    </a:srgbClr>
                  </a:outerShdw>
                </a:effectLst>
              </a:rPr>
            </a:br>
            <a:r>
              <a:rPr lang="en-US" sz="6600" i="1" dirty="0">
                <a:solidFill>
                  <a:srgbClr val="A31D6A"/>
                </a:solidFill>
                <a:effectLst>
                  <a:outerShdw blurRad="38100" dist="38100" dir="2700000" algn="tl">
                    <a:srgbClr val="000000">
                      <a:alpha val="43137"/>
                    </a:srgbClr>
                  </a:outerShdw>
                </a:effectLst>
              </a:rPr>
              <a:t>Their Life for </a:t>
            </a:r>
            <a:br>
              <a:rPr lang="en-US" sz="6600" i="1" dirty="0">
                <a:solidFill>
                  <a:srgbClr val="A31D6A"/>
                </a:solidFill>
                <a:effectLst>
                  <a:outerShdw blurRad="38100" dist="38100" dir="2700000" algn="tl">
                    <a:srgbClr val="000000">
                      <a:alpha val="43137"/>
                    </a:srgbClr>
                  </a:outerShdw>
                </a:effectLst>
              </a:rPr>
            </a:br>
            <a:r>
              <a:rPr lang="en-US" sz="6600" i="1" dirty="0">
                <a:solidFill>
                  <a:srgbClr val="A31D6A"/>
                </a:solidFill>
                <a:effectLst>
                  <a:outerShdw blurRad="38100" dist="38100" dir="2700000" algn="tl">
                    <a:srgbClr val="000000">
                      <a:alpha val="43137"/>
                    </a:srgbClr>
                  </a:outerShdw>
                </a:effectLst>
              </a:rPr>
              <a:t>Christ’s Church</a:t>
            </a:r>
            <a:endParaRPr lang="en-US" sz="6600" i="1" cap="all" dirty="0">
              <a:solidFill>
                <a:srgbClr val="A50021"/>
              </a:solidFill>
              <a:effectLst>
                <a:outerShdw blurRad="38100" dist="38100" dir="2700000" algn="tl">
                  <a:srgbClr val="000000">
                    <a:alpha val="43137"/>
                  </a:srgbClr>
                </a:outerShdw>
                <a:reflection blurRad="12700" stA="48000" endA="300" endPos="55000" dir="5400000" sy="-90000" algn="bl" rotWithShape="0"/>
              </a:effectLst>
              <a:latin typeface="Franklin Gothic Medium"/>
            </a:endParaRPr>
          </a:p>
        </p:txBody>
      </p:sp>
      <p:sp>
        <p:nvSpPr>
          <p:cNvPr id="3" name="Content Placeholder 2"/>
          <p:cNvSpPr>
            <a:spLocks noGrp="1"/>
          </p:cNvSpPr>
          <p:nvPr>
            <p:ph sz="quarter" idx="13"/>
          </p:nvPr>
        </p:nvSpPr>
        <p:spPr>
          <a:xfrm>
            <a:off x="0" y="5867400"/>
            <a:ext cx="7543800" cy="996892"/>
          </a:xfrm>
        </p:spPr>
        <p:txBody>
          <a:bodyPr>
            <a:noAutofit/>
          </a:bodyPr>
          <a:lstStyle/>
          <a:p>
            <a:pPr marL="0" indent="0">
              <a:buClr>
                <a:srgbClr val="A379BB">
                  <a:lumMod val="75000"/>
                </a:srgbClr>
              </a:buClr>
              <a:buNone/>
            </a:pPr>
            <a:r>
              <a:rPr lang="en-US" sz="7500" b="1" i="1" dirty="0">
                <a:solidFill>
                  <a:srgbClr val="0070C0"/>
                </a:solidFill>
                <a:effectLst>
                  <a:outerShdw blurRad="38100" dist="38100" dir="2700000" algn="tl">
                    <a:srgbClr val="000000">
                      <a:alpha val="43137"/>
                    </a:srgbClr>
                  </a:outerShdw>
                </a:effectLst>
              </a:rPr>
              <a:t>  I John 3:16</a:t>
            </a:r>
          </a:p>
        </p:txBody>
      </p:sp>
    </p:spTree>
    <p:extLst>
      <p:ext uri="{BB962C8B-B14F-4D97-AF65-F5344CB8AC3E}">
        <p14:creationId xmlns:p14="http://schemas.microsoft.com/office/powerpoint/2010/main" val="159851511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500"/>
                                  </p:stCondLst>
                                  <p:childTnLst>
                                    <p:animEffect transition="out" filter="fade">
                                      <p:cBhvr>
                                        <p:cTn id="6" dur="1000" tmFilter="0, 0; .2, .5; .8, .5; 1, 0"/>
                                        <p:tgtEl>
                                          <p:spTgt spid="4"/>
                                        </p:tgtEl>
                                      </p:cBhvr>
                                    </p:animEffect>
                                    <p:animScale>
                                      <p:cBhvr>
                                        <p:cTn id="7" dur="500" autoRev="1" fill="hold"/>
                                        <p:tgtEl>
                                          <p:spTgt spid="4"/>
                                        </p:tgtEl>
                                      </p:cBhvr>
                                      <p:by x="105000" y="105000"/>
                                    </p:animScale>
                                  </p:childTnLst>
                                </p:cTn>
                              </p:par>
                            </p:childTnLst>
                          </p:cTn>
                        </p:par>
                        <p:par>
                          <p:cTn id="8" fill="hold">
                            <p:stCondLst>
                              <p:cond delay="1500"/>
                            </p:stCondLst>
                            <p:childTnLst>
                              <p:par>
                                <p:cTn id="9" presetID="26" presetClass="emph" presetSubtype="0" fill="hold" grpId="1" nodeType="afterEffect">
                                  <p:stCondLst>
                                    <p:cond delay="500"/>
                                  </p:stCondLst>
                                  <p:childTnLst>
                                    <p:animEffect transition="out" filter="fade">
                                      <p:cBhvr>
                                        <p:cTn id="10" dur="1000" tmFilter="0, 0; .2, .5; .8, .5; 1, 0"/>
                                        <p:tgtEl>
                                          <p:spTgt spid="4"/>
                                        </p:tgtEl>
                                      </p:cBhvr>
                                    </p:animEffect>
                                    <p:animScale>
                                      <p:cBhvr>
                                        <p:cTn id="11" dur="500" autoRev="1" fill="hold"/>
                                        <p:tgtEl>
                                          <p:spTgt spid="4"/>
                                        </p:tgtEl>
                                      </p:cBhvr>
                                      <p:by x="105000" y="105000"/>
                                    </p:animScale>
                                  </p:childTnLst>
                                </p:cTn>
                              </p:par>
                            </p:childTnLst>
                          </p:cTn>
                        </p:par>
                        <p:par>
                          <p:cTn id="12" fill="hold">
                            <p:stCondLst>
                              <p:cond delay="3000"/>
                            </p:stCondLst>
                            <p:childTnLst>
                              <p:par>
                                <p:cTn id="13" presetID="26" presetClass="emph" presetSubtype="0" fill="hold" grpId="2" nodeType="afterEffect">
                                  <p:stCondLst>
                                    <p:cond delay="500"/>
                                  </p:stCondLst>
                                  <p:childTnLst>
                                    <p:animEffect transition="out" filter="fade">
                                      <p:cBhvr>
                                        <p:cTn id="14" dur="1000" tmFilter="0, 0; .2, .5; .8, .5; 1, 0"/>
                                        <p:tgtEl>
                                          <p:spTgt spid="4"/>
                                        </p:tgtEl>
                                      </p:cBhvr>
                                    </p:animEffect>
                                    <p:animScale>
                                      <p:cBhvr>
                                        <p:cTn id="15" dur="500" autoRev="1" fill="hold"/>
                                        <p:tgtEl>
                                          <p:spTgt spid="4"/>
                                        </p:tgtEl>
                                      </p:cBhvr>
                                      <p:by x="105000" y="105000"/>
                                    </p:animScale>
                                  </p:childTnLst>
                                </p:cTn>
                              </p:par>
                            </p:childTnLst>
                          </p:cTn>
                        </p:par>
                        <p:par>
                          <p:cTn id="16" fill="hold">
                            <p:stCondLst>
                              <p:cond delay="4500"/>
                            </p:stCondLst>
                            <p:childTnLst>
                              <p:par>
                                <p:cTn id="17" presetID="26" presetClass="emph" presetSubtype="0" fill="hold" grpId="3" nodeType="afterEffect">
                                  <p:stCondLst>
                                    <p:cond delay="500"/>
                                  </p:stCondLst>
                                  <p:childTnLst>
                                    <p:animEffect transition="out" filter="fade">
                                      <p:cBhvr>
                                        <p:cTn id="18" dur="1000" tmFilter="0, 0; .2, .5; .8, .5; 1, 0"/>
                                        <p:tgtEl>
                                          <p:spTgt spid="4"/>
                                        </p:tgtEl>
                                      </p:cBhvr>
                                    </p:animEffect>
                                    <p:animScale>
                                      <p:cBhvr>
                                        <p:cTn id="19" dur="500" autoRev="1" fill="hold"/>
                                        <p:tgtEl>
                                          <p:spTgt spid="4"/>
                                        </p:tgtEl>
                                      </p:cBhvr>
                                      <p:by x="105000" y="105000"/>
                                    </p:animScale>
                                  </p:childTnLst>
                                </p:cTn>
                              </p:par>
                            </p:childTnLst>
                          </p:cTn>
                        </p:par>
                        <p:par>
                          <p:cTn id="20" fill="hold">
                            <p:stCondLst>
                              <p:cond delay="6000"/>
                            </p:stCondLst>
                            <p:childTnLst>
                              <p:par>
                                <p:cTn id="21" presetID="26" presetClass="emph" presetSubtype="0" fill="hold" grpId="4" nodeType="afterEffect">
                                  <p:stCondLst>
                                    <p:cond delay="750"/>
                                  </p:stCondLst>
                                  <p:childTnLst>
                                    <p:animEffect transition="out" filter="fade">
                                      <p:cBhvr>
                                        <p:cTn id="22" dur="1000" tmFilter="0, 0; .2, .5; .8, .5; 1, 0"/>
                                        <p:tgtEl>
                                          <p:spTgt spid="4"/>
                                        </p:tgtEl>
                                      </p:cBhvr>
                                    </p:animEffect>
                                    <p:animScale>
                                      <p:cBhvr>
                                        <p:cTn id="23" dur="500" autoRev="1" fill="hold"/>
                                        <p:tgtEl>
                                          <p:spTgt spid="4"/>
                                        </p:tgtEl>
                                      </p:cBhvr>
                                      <p:by x="105000" y="105000"/>
                                    </p:animScale>
                                  </p:childTnLst>
                                </p:cTn>
                              </p:par>
                            </p:childTnLst>
                          </p:cTn>
                        </p:par>
                        <p:par>
                          <p:cTn id="24" fill="hold">
                            <p:stCondLst>
                              <p:cond delay="7750"/>
                            </p:stCondLst>
                            <p:childTnLst>
                              <p:par>
                                <p:cTn id="25" presetID="26" presetClass="emph" presetSubtype="0" fill="hold" grpId="5" nodeType="afterEffect">
                                  <p:stCondLst>
                                    <p:cond delay="750"/>
                                  </p:stCondLst>
                                  <p:childTnLst>
                                    <p:animEffect transition="out" filter="fade">
                                      <p:cBhvr>
                                        <p:cTn id="26" dur="1000" tmFilter="0, 0; .2, .5; .8, .5; 1, 0"/>
                                        <p:tgtEl>
                                          <p:spTgt spid="4"/>
                                        </p:tgtEl>
                                      </p:cBhvr>
                                    </p:animEffect>
                                    <p:animScale>
                                      <p:cBhvr>
                                        <p:cTn id="27" dur="500" autoRev="1" fill="hold"/>
                                        <p:tgtEl>
                                          <p:spTgt spid="4"/>
                                        </p:tgtEl>
                                      </p:cBhvr>
                                      <p:by x="105000" y="105000"/>
                                    </p:animScale>
                                  </p:childTnLst>
                                </p:cTn>
                              </p:par>
                            </p:childTnLst>
                          </p:cTn>
                        </p:par>
                        <p:par>
                          <p:cTn id="28" fill="hold">
                            <p:stCondLst>
                              <p:cond delay="9500"/>
                            </p:stCondLst>
                            <p:childTnLst>
                              <p:par>
                                <p:cTn id="29" presetID="26" presetClass="emph" presetSubtype="0" fill="hold" grpId="6" nodeType="afterEffect">
                                  <p:stCondLst>
                                    <p:cond delay="750"/>
                                  </p:stCondLst>
                                  <p:childTnLst>
                                    <p:animEffect transition="out" filter="fade">
                                      <p:cBhvr>
                                        <p:cTn id="30" dur="1000" tmFilter="0, 0; .2, .5; .8, .5; 1, 0"/>
                                        <p:tgtEl>
                                          <p:spTgt spid="4"/>
                                        </p:tgtEl>
                                      </p:cBhvr>
                                    </p:animEffect>
                                    <p:animScale>
                                      <p:cBhvr>
                                        <p:cTn id="31" dur="500" autoRev="1" fill="hold"/>
                                        <p:tgtEl>
                                          <p:spTgt spid="4"/>
                                        </p:tgtEl>
                                      </p:cBhvr>
                                      <p:by x="105000" y="105000"/>
                                    </p:animScale>
                                  </p:childTnLst>
                                </p:cTn>
                              </p:par>
                            </p:childTnLst>
                          </p:cTn>
                        </p:par>
                        <p:par>
                          <p:cTn id="32" fill="hold">
                            <p:stCondLst>
                              <p:cond delay="11250"/>
                            </p:stCondLst>
                            <p:childTnLst>
                              <p:par>
                                <p:cTn id="33" presetID="26" presetClass="emph" presetSubtype="0" fill="hold" grpId="7" nodeType="afterEffect">
                                  <p:stCondLst>
                                    <p:cond delay="1000"/>
                                  </p:stCondLst>
                                  <p:childTnLst>
                                    <p:animEffect transition="out" filter="fade">
                                      <p:cBhvr>
                                        <p:cTn id="34" dur="1000" tmFilter="0, 0; .2, .5; .8, .5; 1, 0"/>
                                        <p:tgtEl>
                                          <p:spTgt spid="4"/>
                                        </p:tgtEl>
                                      </p:cBhvr>
                                    </p:animEffect>
                                    <p:animScale>
                                      <p:cBhvr>
                                        <p:cTn id="35" dur="500" autoRev="1" fill="hold"/>
                                        <p:tgtEl>
                                          <p:spTgt spid="4"/>
                                        </p:tgtEl>
                                      </p:cBhvr>
                                      <p:by x="105000" y="105000"/>
                                    </p:animScale>
                                  </p:childTnLst>
                                </p:cTn>
                              </p:par>
                            </p:childTnLst>
                          </p:cTn>
                        </p:par>
                        <p:par>
                          <p:cTn id="36" fill="hold">
                            <p:stCondLst>
                              <p:cond delay="13250"/>
                            </p:stCondLst>
                            <p:childTnLst>
                              <p:par>
                                <p:cTn id="37" presetID="26" presetClass="emph" presetSubtype="0" fill="hold" grpId="8" nodeType="afterEffect">
                                  <p:stCondLst>
                                    <p:cond delay="1000"/>
                                  </p:stCondLst>
                                  <p:childTnLst>
                                    <p:animEffect transition="out" filter="fade">
                                      <p:cBhvr>
                                        <p:cTn id="38" dur="1000" tmFilter="0, 0; .2, .5; .8, .5; 1, 0"/>
                                        <p:tgtEl>
                                          <p:spTgt spid="4"/>
                                        </p:tgtEl>
                                      </p:cBhvr>
                                    </p:animEffect>
                                    <p:animScale>
                                      <p:cBhvr>
                                        <p:cTn id="39" dur="500" autoRev="1" fill="hold"/>
                                        <p:tgtEl>
                                          <p:spTgt spid="4"/>
                                        </p:tgtEl>
                                      </p:cBhvr>
                                      <p:by x="105000" y="105000"/>
                                    </p:animScale>
                                  </p:childTnLst>
                                </p:cTn>
                              </p:par>
                            </p:childTnLst>
                          </p:cTn>
                        </p:par>
                        <p:par>
                          <p:cTn id="40" fill="hold">
                            <p:stCondLst>
                              <p:cond delay="15250"/>
                            </p:stCondLst>
                            <p:childTnLst>
                              <p:par>
                                <p:cTn id="41" presetID="26" presetClass="emph" presetSubtype="0" fill="hold" grpId="9" nodeType="afterEffect">
                                  <p:stCondLst>
                                    <p:cond delay="0"/>
                                  </p:stCondLst>
                                  <p:childTnLst>
                                    <p:animEffect transition="out" filter="fade">
                                      <p:cBhvr>
                                        <p:cTn id="42" dur="1000" tmFilter="0, 0; .2, .5; .8, .5; 1, 0"/>
                                        <p:tgtEl>
                                          <p:spTgt spid="4"/>
                                        </p:tgtEl>
                                      </p:cBhvr>
                                    </p:animEffect>
                                    <p:animScale>
                                      <p:cBhvr>
                                        <p:cTn id="43" dur="50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4" grpId="2"/>
      <p:bldP spid="4" grpId="3"/>
      <p:bldP spid="4" grpId="4"/>
      <p:bldP spid="4" grpId="5"/>
      <p:bldP spid="4" grpId="6"/>
      <p:bldP spid="4" grpId="7"/>
      <p:bldP spid="4" grpId="8"/>
      <p:bldP spid="4" grpId="9"/>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629009-5746-999B-8C5F-0EA77F6EC0A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E2415D-2A2F-5FDD-9C39-E1BEA6D8EF06}"/>
              </a:ext>
            </a:extLst>
          </p:cNvPr>
          <p:cNvSpPr>
            <a:spLocks noGrp="1"/>
          </p:cNvSpPr>
          <p:nvPr>
            <p:ph sz="quarter" idx="13"/>
          </p:nvPr>
        </p:nvSpPr>
        <p:spPr>
          <a:xfrm>
            <a:off x="0" y="228600"/>
            <a:ext cx="12192000" cy="6592330"/>
          </a:xfrm>
        </p:spPr>
        <p:txBody>
          <a:bodyPr>
            <a:noAutofit/>
          </a:bodyPr>
          <a:lstStyle/>
          <a:p>
            <a:pPr marL="1188720" indent="-1143000">
              <a:lnSpc>
                <a:spcPct val="80000"/>
              </a:lnSpc>
              <a:buClr>
                <a:srgbClr val="C00000"/>
              </a:buClr>
              <a:buFont typeface="+mj-lt"/>
              <a:buAutoNum type="alphaLcParenR"/>
            </a:pPr>
            <a:r>
              <a:rPr lang="en-US" sz="6000" b="1" i="1" dirty="0">
                <a:effectLst>
                  <a:outerShdw blurRad="38100" dist="38100" dir="2700000" algn="tl">
                    <a:srgbClr val="000000">
                      <a:alpha val="43137"/>
                    </a:srgbClr>
                  </a:outerShdw>
                </a:effectLst>
              </a:rPr>
              <a:t>Fathers are to emulate Christ’s love for the church, which is characterized by self-sacrifice, and devotion.</a:t>
            </a:r>
          </a:p>
          <a:p>
            <a:pPr marL="1188720" indent="-1143000">
              <a:lnSpc>
                <a:spcPct val="80000"/>
              </a:lnSpc>
              <a:buClr>
                <a:srgbClr val="C00000"/>
              </a:buClr>
              <a:buFont typeface="+mj-lt"/>
              <a:buAutoNum type="alphaLcParenR"/>
            </a:pPr>
            <a:r>
              <a:rPr lang="en-US" sz="6000" b="1" i="1" dirty="0">
                <a:effectLst>
                  <a:outerShdw blurRad="38100" dist="38100" dir="2700000" algn="tl">
                    <a:srgbClr val="000000">
                      <a:alpha val="43137"/>
                    </a:srgbClr>
                  </a:outerShdw>
                </a:effectLst>
              </a:rPr>
              <a:t>Christ gave himself for the church, demonstrating his love through action and commitment.</a:t>
            </a:r>
          </a:p>
        </p:txBody>
      </p:sp>
    </p:spTree>
    <p:extLst>
      <p:ext uri="{BB962C8B-B14F-4D97-AF65-F5344CB8AC3E}">
        <p14:creationId xmlns:p14="http://schemas.microsoft.com/office/powerpoint/2010/main" val="4065722803"/>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B39A86-C50A-7759-79B1-35E7F854B25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C2C84A-00FE-0CF2-486B-412207E61230}"/>
              </a:ext>
            </a:extLst>
          </p:cNvPr>
          <p:cNvSpPr>
            <a:spLocks noGrp="1"/>
          </p:cNvSpPr>
          <p:nvPr>
            <p:ph sz="quarter" idx="13"/>
          </p:nvPr>
        </p:nvSpPr>
        <p:spPr>
          <a:xfrm>
            <a:off x="0" y="228600"/>
            <a:ext cx="12192000" cy="6592330"/>
          </a:xfrm>
        </p:spPr>
        <p:txBody>
          <a:bodyPr>
            <a:noAutofit/>
          </a:bodyPr>
          <a:lstStyle/>
          <a:p>
            <a:pPr marL="1188720" indent="-1143000">
              <a:lnSpc>
                <a:spcPct val="80000"/>
              </a:lnSpc>
              <a:buClr>
                <a:srgbClr val="C00000"/>
              </a:buClr>
              <a:buFont typeface="+mj-lt"/>
              <a:buAutoNum type="alphaLcParenR" startAt="3"/>
            </a:pPr>
            <a:r>
              <a:rPr lang="en-US" sz="6000" b="1" i="1" dirty="0">
                <a:effectLst>
                  <a:outerShdw blurRad="38100" dist="38100" dir="2700000" algn="tl">
                    <a:srgbClr val="000000">
                      <a:alpha val="43137"/>
                    </a:srgbClr>
                  </a:outerShdw>
                </a:effectLst>
              </a:rPr>
              <a:t>This example highlights that love for the Church is not just an emotion, but a choice to serve and sacrifice self if needed.</a:t>
            </a:r>
          </a:p>
        </p:txBody>
      </p:sp>
    </p:spTree>
    <p:extLst>
      <p:ext uri="{BB962C8B-B14F-4D97-AF65-F5344CB8AC3E}">
        <p14:creationId xmlns:p14="http://schemas.microsoft.com/office/powerpoint/2010/main" val="1797222367"/>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8D4121-B9B2-0A78-BF41-62E37F9EF5B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2FE489-4369-CE18-76D9-1AD80E1370B5}"/>
              </a:ext>
            </a:extLst>
          </p:cNvPr>
          <p:cNvSpPr>
            <a:spLocks noGrp="1"/>
          </p:cNvSpPr>
          <p:nvPr>
            <p:ph sz="quarter" idx="13"/>
          </p:nvPr>
        </p:nvSpPr>
        <p:spPr>
          <a:xfrm>
            <a:off x="0" y="2971800"/>
            <a:ext cx="12192000" cy="3849130"/>
          </a:xfrm>
        </p:spPr>
        <p:txBody>
          <a:bodyPr>
            <a:noAutofit/>
          </a:bodyPr>
          <a:lstStyle/>
          <a:p>
            <a:pPr marL="45720" indent="0">
              <a:lnSpc>
                <a:spcPct val="80000"/>
              </a:lnSpc>
              <a:buClr>
                <a:srgbClr val="C00000"/>
              </a:buClr>
              <a:buNone/>
            </a:pPr>
            <a:r>
              <a:rPr lang="en-US" sz="7200" b="1" i="1" dirty="0">
                <a:solidFill>
                  <a:srgbClr val="C00000"/>
                </a:solidFill>
                <a:effectLst>
                  <a:outerShdw blurRad="38100" dist="38100" dir="2700000" algn="tl">
                    <a:srgbClr val="000000">
                      <a:alpha val="43137"/>
                    </a:srgbClr>
                  </a:outerShdw>
                </a:effectLst>
              </a:rPr>
              <a:t>Hebrews 12:2 (NAS) </a:t>
            </a:r>
          </a:p>
          <a:p>
            <a:pPr marL="45720" indent="0">
              <a:lnSpc>
                <a:spcPct val="80000"/>
              </a:lnSpc>
              <a:buClr>
                <a:srgbClr val="C00000"/>
              </a:buClr>
              <a:buNone/>
            </a:pPr>
            <a:r>
              <a:rPr lang="en-US" sz="7200" dirty="0">
                <a:solidFill>
                  <a:prstClr val="black">
                    <a:lumMod val="75000"/>
                    <a:lumOff val="25000"/>
                  </a:prstClr>
                </a:solidFill>
                <a:latin typeface="Trebuchet MS"/>
              </a:rPr>
              <a:t>looking only at Jesus, the originator and perfecter of the faith, </a:t>
            </a:r>
            <a:endParaRPr lang="en-US" sz="6600" dirty="0">
              <a:solidFill>
                <a:prstClr val="black">
                  <a:lumMod val="75000"/>
                  <a:lumOff val="25000"/>
                </a:prstClr>
              </a:solidFill>
              <a:latin typeface="Trebuchet MS"/>
            </a:endParaRPr>
          </a:p>
        </p:txBody>
      </p:sp>
      <p:sp>
        <p:nvSpPr>
          <p:cNvPr id="4" name="Title 3">
            <a:extLst>
              <a:ext uri="{FF2B5EF4-FFF2-40B4-BE49-F238E27FC236}">
                <a16:creationId xmlns:a16="http://schemas.microsoft.com/office/drawing/2014/main" id="{6B582C91-7012-F2A2-C3E4-6D509A81A1ED}"/>
              </a:ext>
            </a:extLst>
          </p:cNvPr>
          <p:cNvSpPr>
            <a:spLocks noGrp="1"/>
          </p:cNvSpPr>
          <p:nvPr>
            <p:ph type="title"/>
          </p:nvPr>
        </p:nvSpPr>
        <p:spPr>
          <a:xfrm>
            <a:off x="0" y="0"/>
            <a:ext cx="12192000" cy="2514600"/>
          </a:xfrm>
        </p:spPr>
        <p:txBody>
          <a:bodyPr/>
          <a:lstStyle/>
          <a:p>
            <a:pPr marL="0" indent="0" algn="l">
              <a:buNone/>
            </a:pPr>
            <a:r>
              <a:rPr lang="en-US" sz="5400" i="1" cap="all" dirty="0">
                <a:solidFill>
                  <a:srgbClr val="A50021"/>
                </a:solidFill>
                <a:effectLst>
                  <a:outerShdw blurRad="38100" dist="38100" dir="2700000" algn="tl">
                    <a:srgbClr val="000000">
                      <a:alpha val="43137"/>
                    </a:srgbClr>
                  </a:outerShdw>
                  <a:reflection blurRad="12700" stA="48000" endA="300" endPos="55000" dir="5400000" sy="-90000" algn="bl" rotWithShape="0"/>
                </a:effectLst>
                <a:latin typeface="Franklin Gothic Medium"/>
              </a:rPr>
              <a:t>Point #2:  Jesus Endured the Pain and Suffering on the Cross for the JOY set before HIM</a:t>
            </a:r>
          </a:p>
        </p:txBody>
      </p:sp>
    </p:spTree>
    <p:extLst>
      <p:ext uri="{BB962C8B-B14F-4D97-AF65-F5344CB8AC3E}">
        <p14:creationId xmlns:p14="http://schemas.microsoft.com/office/powerpoint/2010/main" val="397161460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500"/>
                                  </p:stCondLst>
                                  <p:childTnLst>
                                    <p:animEffect transition="out" filter="fade">
                                      <p:cBhvr>
                                        <p:cTn id="6" dur="1000" tmFilter="0, 0; .2, .5; .8, .5; 1, 0"/>
                                        <p:tgtEl>
                                          <p:spTgt spid="4"/>
                                        </p:tgtEl>
                                      </p:cBhvr>
                                    </p:animEffect>
                                    <p:animScale>
                                      <p:cBhvr>
                                        <p:cTn id="7" dur="500" autoRev="1" fill="hold"/>
                                        <p:tgtEl>
                                          <p:spTgt spid="4"/>
                                        </p:tgtEl>
                                      </p:cBhvr>
                                      <p:by x="105000" y="105000"/>
                                    </p:animScale>
                                  </p:childTnLst>
                                </p:cTn>
                              </p:par>
                            </p:childTnLst>
                          </p:cTn>
                        </p:par>
                        <p:par>
                          <p:cTn id="8" fill="hold">
                            <p:stCondLst>
                              <p:cond delay="1500"/>
                            </p:stCondLst>
                            <p:childTnLst>
                              <p:par>
                                <p:cTn id="9" presetID="26" presetClass="emph" presetSubtype="0" fill="hold" grpId="1" nodeType="afterEffect">
                                  <p:stCondLst>
                                    <p:cond delay="500"/>
                                  </p:stCondLst>
                                  <p:childTnLst>
                                    <p:animEffect transition="out" filter="fade">
                                      <p:cBhvr>
                                        <p:cTn id="10" dur="1000" tmFilter="0, 0; .2, .5; .8, .5; 1, 0"/>
                                        <p:tgtEl>
                                          <p:spTgt spid="4"/>
                                        </p:tgtEl>
                                      </p:cBhvr>
                                    </p:animEffect>
                                    <p:animScale>
                                      <p:cBhvr>
                                        <p:cTn id="11" dur="500" autoRev="1" fill="hold"/>
                                        <p:tgtEl>
                                          <p:spTgt spid="4"/>
                                        </p:tgtEl>
                                      </p:cBhvr>
                                      <p:by x="105000" y="105000"/>
                                    </p:animScale>
                                  </p:childTnLst>
                                </p:cTn>
                              </p:par>
                            </p:childTnLst>
                          </p:cTn>
                        </p:par>
                        <p:par>
                          <p:cTn id="12" fill="hold">
                            <p:stCondLst>
                              <p:cond delay="3000"/>
                            </p:stCondLst>
                            <p:childTnLst>
                              <p:par>
                                <p:cTn id="13" presetID="26" presetClass="emph" presetSubtype="0" fill="hold" grpId="2" nodeType="afterEffect">
                                  <p:stCondLst>
                                    <p:cond delay="500"/>
                                  </p:stCondLst>
                                  <p:childTnLst>
                                    <p:animEffect transition="out" filter="fade">
                                      <p:cBhvr>
                                        <p:cTn id="14" dur="1000" tmFilter="0, 0; .2, .5; .8, .5; 1, 0"/>
                                        <p:tgtEl>
                                          <p:spTgt spid="4"/>
                                        </p:tgtEl>
                                      </p:cBhvr>
                                    </p:animEffect>
                                    <p:animScale>
                                      <p:cBhvr>
                                        <p:cTn id="15" dur="500" autoRev="1" fill="hold"/>
                                        <p:tgtEl>
                                          <p:spTgt spid="4"/>
                                        </p:tgtEl>
                                      </p:cBhvr>
                                      <p:by x="105000" y="105000"/>
                                    </p:animScale>
                                  </p:childTnLst>
                                </p:cTn>
                              </p:par>
                            </p:childTnLst>
                          </p:cTn>
                        </p:par>
                        <p:par>
                          <p:cTn id="16" fill="hold">
                            <p:stCondLst>
                              <p:cond delay="4500"/>
                            </p:stCondLst>
                            <p:childTnLst>
                              <p:par>
                                <p:cTn id="17" presetID="26" presetClass="emph" presetSubtype="0" fill="hold" grpId="3" nodeType="afterEffect">
                                  <p:stCondLst>
                                    <p:cond delay="500"/>
                                  </p:stCondLst>
                                  <p:childTnLst>
                                    <p:animEffect transition="out" filter="fade">
                                      <p:cBhvr>
                                        <p:cTn id="18" dur="1000" tmFilter="0, 0; .2, .5; .8, .5; 1, 0"/>
                                        <p:tgtEl>
                                          <p:spTgt spid="4"/>
                                        </p:tgtEl>
                                      </p:cBhvr>
                                    </p:animEffect>
                                    <p:animScale>
                                      <p:cBhvr>
                                        <p:cTn id="19" dur="500" autoRev="1" fill="hold"/>
                                        <p:tgtEl>
                                          <p:spTgt spid="4"/>
                                        </p:tgtEl>
                                      </p:cBhvr>
                                      <p:by x="105000" y="105000"/>
                                    </p:animScale>
                                  </p:childTnLst>
                                </p:cTn>
                              </p:par>
                            </p:childTnLst>
                          </p:cTn>
                        </p:par>
                        <p:par>
                          <p:cTn id="20" fill="hold">
                            <p:stCondLst>
                              <p:cond delay="6000"/>
                            </p:stCondLst>
                            <p:childTnLst>
                              <p:par>
                                <p:cTn id="21" presetID="26" presetClass="emph" presetSubtype="0" fill="hold" grpId="4" nodeType="afterEffect">
                                  <p:stCondLst>
                                    <p:cond delay="750"/>
                                  </p:stCondLst>
                                  <p:childTnLst>
                                    <p:animEffect transition="out" filter="fade">
                                      <p:cBhvr>
                                        <p:cTn id="22" dur="1000" tmFilter="0, 0; .2, .5; .8, .5; 1, 0"/>
                                        <p:tgtEl>
                                          <p:spTgt spid="4"/>
                                        </p:tgtEl>
                                      </p:cBhvr>
                                    </p:animEffect>
                                    <p:animScale>
                                      <p:cBhvr>
                                        <p:cTn id="23" dur="500" autoRev="1" fill="hold"/>
                                        <p:tgtEl>
                                          <p:spTgt spid="4"/>
                                        </p:tgtEl>
                                      </p:cBhvr>
                                      <p:by x="105000" y="105000"/>
                                    </p:animScale>
                                  </p:childTnLst>
                                </p:cTn>
                              </p:par>
                            </p:childTnLst>
                          </p:cTn>
                        </p:par>
                        <p:par>
                          <p:cTn id="24" fill="hold">
                            <p:stCondLst>
                              <p:cond delay="7750"/>
                            </p:stCondLst>
                            <p:childTnLst>
                              <p:par>
                                <p:cTn id="25" presetID="26" presetClass="emph" presetSubtype="0" fill="hold" grpId="5" nodeType="afterEffect">
                                  <p:stCondLst>
                                    <p:cond delay="750"/>
                                  </p:stCondLst>
                                  <p:childTnLst>
                                    <p:animEffect transition="out" filter="fade">
                                      <p:cBhvr>
                                        <p:cTn id="26" dur="1000" tmFilter="0, 0; .2, .5; .8, .5; 1, 0"/>
                                        <p:tgtEl>
                                          <p:spTgt spid="4"/>
                                        </p:tgtEl>
                                      </p:cBhvr>
                                    </p:animEffect>
                                    <p:animScale>
                                      <p:cBhvr>
                                        <p:cTn id="27" dur="500" autoRev="1" fill="hold"/>
                                        <p:tgtEl>
                                          <p:spTgt spid="4"/>
                                        </p:tgtEl>
                                      </p:cBhvr>
                                      <p:by x="105000" y="105000"/>
                                    </p:animScale>
                                  </p:childTnLst>
                                </p:cTn>
                              </p:par>
                            </p:childTnLst>
                          </p:cTn>
                        </p:par>
                        <p:par>
                          <p:cTn id="28" fill="hold">
                            <p:stCondLst>
                              <p:cond delay="9500"/>
                            </p:stCondLst>
                            <p:childTnLst>
                              <p:par>
                                <p:cTn id="29" presetID="26" presetClass="emph" presetSubtype="0" fill="hold" grpId="6" nodeType="afterEffect">
                                  <p:stCondLst>
                                    <p:cond delay="750"/>
                                  </p:stCondLst>
                                  <p:childTnLst>
                                    <p:animEffect transition="out" filter="fade">
                                      <p:cBhvr>
                                        <p:cTn id="30" dur="1000" tmFilter="0, 0; .2, .5; .8, .5; 1, 0"/>
                                        <p:tgtEl>
                                          <p:spTgt spid="4"/>
                                        </p:tgtEl>
                                      </p:cBhvr>
                                    </p:animEffect>
                                    <p:animScale>
                                      <p:cBhvr>
                                        <p:cTn id="31" dur="500" autoRev="1" fill="hold"/>
                                        <p:tgtEl>
                                          <p:spTgt spid="4"/>
                                        </p:tgtEl>
                                      </p:cBhvr>
                                      <p:by x="105000" y="105000"/>
                                    </p:animScale>
                                  </p:childTnLst>
                                </p:cTn>
                              </p:par>
                            </p:childTnLst>
                          </p:cTn>
                        </p:par>
                        <p:par>
                          <p:cTn id="32" fill="hold">
                            <p:stCondLst>
                              <p:cond delay="11250"/>
                            </p:stCondLst>
                            <p:childTnLst>
                              <p:par>
                                <p:cTn id="33" presetID="26" presetClass="emph" presetSubtype="0" fill="hold" grpId="7" nodeType="afterEffect">
                                  <p:stCondLst>
                                    <p:cond delay="1000"/>
                                  </p:stCondLst>
                                  <p:childTnLst>
                                    <p:animEffect transition="out" filter="fade">
                                      <p:cBhvr>
                                        <p:cTn id="34" dur="1000" tmFilter="0, 0; .2, .5; .8, .5; 1, 0"/>
                                        <p:tgtEl>
                                          <p:spTgt spid="4"/>
                                        </p:tgtEl>
                                      </p:cBhvr>
                                    </p:animEffect>
                                    <p:animScale>
                                      <p:cBhvr>
                                        <p:cTn id="35" dur="500" autoRev="1" fill="hold"/>
                                        <p:tgtEl>
                                          <p:spTgt spid="4"/>
                                        </p:tgtEl>
                                      </p:cBhvr>
                                      <p:by x="105000" y="105000"/>
                                    </p:animScale>
                                  </p:childTnLst>
                                </p:cTn>
                              </p:par>
                            </p:childTnLst>
                          </p:cTn>
                        </p:par>
                        <p:par>
                          <p:cTn id="36" fill="hold">
                            <p:stCondLst>
                              <p:cond delay="13250"/>
                            </p:stCondLst>
                            <p:childTnLst>
                              <p:par>
                                <p:cTn id="37" presetID="26" presetClass="emph" presetSubtype="0" fill="hold" grpId="8" nodeType="afterEffect">
                                  <p:stCondLst>
                                    <p:cond delay="1000"/>
                                  </p:stCondLst>
                                  <p:childTnLst>
                                    <p:animEffect transition="out" filter="fade">
                                      <p:cBhvr>
                                        <p:cTn id="38" dur="1000" tmFilter="0, 0; .2, .5; .8, .5; 1, 0"/>
                                        <p:tgtEl>
                                          <p:spTgt spid="4"/>
                                        </p:tgtEl>
                                      </p:cBhvr>
                                    </p:animEffect>
                                    <p:animScale>
                                      <p:cBhvr>
                                        <p:cTn id="39" dur="500" autoRev="1" fill="hold"/>
                                        <p:tgtEl>
                                          <p:spTgt spid="4"/>
                                        </p:tgtEl>
                                      </p:cBhvr>
                                      <p:by x="105000" y="105000"/>
                                    </p:animScale>
                                  </p:childTnLst>
                                </p:cTn>
                              </p:par>
                            </p:childTnLst>
                          </p:cTn>
                        </p:par>
                        <p:par>
                          <p:cTn id="40" fill="hold">
                            <p:stCondLst>
                              <p:cond delay="15250"/>
                            </p:stCondLst>
                            <p:childTnLst>
                              <p:par>
                                <p:cTn id="41" presetID="26" presetClass="emph" presetSubtype="0" fill="hold" grpId="9" nodeType="afterEffect">
                                  <p:stCondLst>
                                    <p:cond delay="0"/>
                                  </p:stCondLst>
                                  <p:childTnLst>
                                    <p:animEffect transition="out" filter="fade">
                                      <p:cBhvr>
                                        <p:cTn id="42" dur="1000" tmFilter="0, 0; .2, .5; .8, .5; 1, 0"/>
                                        <p:tgtEl>
                                          <p:spTgt spid="4"/>
                                        </p:tgtEl>
                                      </p:cBhvr>
                                    </p:animEffect>
                                    <p:animScale>
                                      <p:cBhvr>
                                        <p:cTn id="43" dur="50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4" grpId="2"/>
      <p:bldP spid="4" grpId="3"/>
      <p:bldP spid="4" grpId="4"/>
      <p:bldP spid="4" grpId="5"/>
      <p:bldP spid="4" grpId="6"/>
      <p:bldP spid="4" grpId="7"/>
      <p:bldP spid="4" grpId="8"/>
      <p:bldP spid="4" grpId="9"/>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Hebrews 12:2 (NAS) </a:t>
            </a:r>
            <a:endParaRPr lang="en-US" sz="72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990600"/>
            <a:ext cx="12192000" cy="5867400"/>
          </a:xfrm>
        </p:spPr>
        <p:txBody>
          <a:bodyPr>
            <a:noAutofit/>
          </a:bodyPr>
          <a:lstStyle/>
          <a:p>
            <a:pPr marL="45720" indent="0">
              <a:buClr>
                <a:srgbClr val="A379BB">
                  <a:lumMod val="75000"/>
                </a:srgbClr>
              </a:buClr>
              <a:buNone/>
              <a:defRPr/>
            </a:pPr>
            <a:r>
              <a:rPr lang="en-US" sz="7200" dirty="0">
                <a:solidFill>
                  <a:prstClr val="black">
                    <a:lumMod val="75000"/>
                    <a:lumOff val="25000"/>
                  </a:prstClr>
                </a:solidFill>
                <a:latin typeface="Trebuchet MS"/>
              </a:rPr>
              <a:t>who for the joy set before Him endured the cross, despising the shame, and has sat down at the right hand of the throne of God.</a:t>
            </a:r>
          </a:p>
        </p:txBody>
      </p:sp>
    </p:spTree>
    <p:extLst>
      <p:ext uri="{BB962C8B-B14F-4D97-AF65-F5344CB8AC3E}">
        <p14:creationId xmlns:p14="http://schemas.microsoft.com/office/powerpoint/2010/main" val="31359451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0"/>
            <a:ext cx="12192000" cy="6858000"/>
          </a:xfrm>
        </p:spPr>
        <p:txBody>
          <a:bodyPr>
            <a:noAutofit/>
          </a:bodyPr>
          <a:lstStyle/>
          <a:p>
            <a:pPr marL="45720" indent="0">
              <a:buNone/>
            </a:pPr>
            <a:r>
              <a:rPr lang="en-US" sz="7100" dirty="0">
                <a:solidFill>
                  <a:srgbClr val="000000"/>
                </a:solidFill>
                <a:effectLst>
                  <a:outerShdw blurRad="38100" dist="38100" dir="2700000" algn="tl">
                    <a:srgbClr val="000000">
                      <a:alpha val="43137"/>
                    </a:srgbClr>
                  </a:outerShdw>
                </a:effectLst>
                <a:latin typeface="Calibri" panose="020F0502020204030204" pitchFamily="34" charset="0"/>
              </a:rPr>
              <a:t>In the Bible, joy is a state of deep inner happiness and contentment, often linked to spiritual realities and God's presence rather than external circumstances. </a:t>
            </a:r>
            <a:endParaRPr lang="en-US" sz="7100" dirty="0">
              <a:solidFill>
                <a:srgbClr val="000000"/>
              </a:solidFill>
              <a:effectLst>
                <a:outerShdw blurRad="38100" dist="38100" dir="2700000" algn="tl">
                  <a:srgbClr val="000000">
                    <a:alpha val="43137"/>
                  </a:srgbClr>
                </a:outerShdw>
              </a:effectLst>
              <a:latin typeface="Helvetica Neue"/>
            </a:endParaRPr>
          </a:p>
        </p:txBody>
      </p:sp>
    </p:spTree>
    <p:extLst>
      <p:ext uri="{BB962C8B-B14F-4D97-AF65-F5344CB8AC3E}">
        <p14:creationId xmlns:p14="http://schemas.microsoft.com/office/powerpoint/2010/main" val="3477345712"/>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0"/>
            <a:ext cx="12192000" cy="6858000"/>
          </a:xfrm>
        </p:spPr>
        <p:txBody>
          <a:bodyPr>
            <a:noAutofit/>
          </a:bodyPr>
          <a:lstStyle/>
          <a:p>
            <a:pPr marL="45720" lvl="0" indent="0">
              <a:buClr>
                <a:srgbClr val="A379BB">
                  <a:lumMod val="75000"/>
                </a:srgbClr>
              </a:buClr>
              <a:buNone/>
              <a:defRPr/>
            </a:pPr>
            <a:r>
              <a:rPr lang="en-US" sz="7100" dirty="0">
                <a:solidFill>
                  <a:srgbClr val="000000"/>
                </a:solidFill>
                <a:effectLst>
                  <a:outerShdw blurRad="38100" dist="38100" dir="2700000" algn="tl">
                    <a:srgbClr val="000000">
                      <a:alpha val="43137"/>
                    </a:srgbClr>
                  </a:outerShdw>
                </a:effectLst>
                <a:latin typeface="Calibri" panose="020F0502020204030204" pitchFamily="34" charset="0"/>
              </a:rPr>
              <a:t>It's a fruit of the Spirit, meaning it's a result of living in alignment with God's will. </a:t>
            </a:r>
            <a:r>
              <a:rPr kumimoji="0" lang="en-US" sz="71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anose="020F0502020204030204" pitchFamily="34" charset="0"/>
                <a:ea typeface="+mn-ea"/>
                <a:cs typeface="+mn-cs"/>
              </a:rPr>
              <a:t>Biblical joy is enduring and can be found even in difficult times, as it's rooted in faith and trust in God.</a:t>
            </a:r>
          </a:p>
        </p:txBody>
      </p:sp>
    </p:spTree>
    <p:extLst>
      <p:ext uri="{BB962C8B-B14F-4D97-AF65-F5344CB8AC3E}">
        <p14:creationId xmlns:p14="http://schemas.microsoft.com/office/powerpoint/2010/main" val="4181780265"/>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EEC115-6F5C-C2D6-37E4-FDC11041B35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34559C-5A54-730D-D948-D92BCB39CB07}"/>
              </a:ext>
            </a:extLst>
          </p:cNvPr>
          <p:cNvSpPr>
            <a:spLocks noGrp="1"/>
          </p:cNvSpPr>
          <p:nvPr>
            <p:ph sz="quarter" idx="13"/>
          </p:nvPr>
        </p:nvSpPr>
        <p:spPr>
          <a:xfrm>
            <a:off x="0" y="0"/>
            <a:ext cx="12192000" cy="6858000"/>
          </a:xfrm>
        </p:spPr>
        <p:txBody>
          <a:bodyPr>
            <a:noAutofit/>
          </a:bodyPr>
          <a:lstStyle/>
          <a:p>
            <a:pPr marL="45720" indent="0">
              <a:buClr>
                <a:srgbClr val="A379BB">
                  <a:lumMod val="75000"/>
                </a:srgbClr>
              </a:buClr>
              <a:buNone/>
              <a:defRPr/>
            </a:pPr>
            <a:r>
              <a:rPr lang="en-US" sz="7100" dirty="0">
                <a:solidFill>
                  <a:srgbClr val="000000"/>
                </a:solidFill>
                <a:effectLst>
                  <a:outerShdw blurRad="38100" dist="38100" dir="2700000" algn="tl">
                    <a:srgbClr val="000000">
                      <a:alpha val="43137"/>
                    </a:srgbClr>
                  </a:outerShdw>
                </a:effectLst>
                <a:latin typeface="Calibri" panose="020F0502020204030204" pitchFamily="34" charset="0"/>
              </a:rPr>
              <a:t>Biblical joy is described as an internal state of being, not just a fleeting emotion. </a:t>
            </a:r>
            <a:r>
              <a:rPr kumimoji="0" lang="en-US" sz="71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anose="020F0502020204030204" pitchFamily="34" charset="0"/>
                <a:ea typeface="+mn-ea"/>
                <a:cs typeface="+mn-cs"/>
              </a:rPr>
              <a:t>It's something that lasts and is present even when external circumstances are challenging.</a:t>
            </a:r>
          </a:p>
        </p:txBody>
      </p:sp>
    </p:spTree>
    <p:extLst>
      <p:ext uri="{BB962C8B-B14F-4D97-AF65-F5344CB8AC3E}">
        <p14:creationId xmlns:p14="http://schemas.microsoft.com/office/powerpoint/2010/main" val="403451510"/>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4DF702-E740-77F7-B74C-C17B51F6BA3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3647CC2-D1F0-5E11-CB56-507DDD1485F1}"/>
              </a:ext>
            </a:extLst>
          </p:cNvPr>
          <p:cNvSpPr>
            <a:spLocks noGrp="1"/>
          </p:cNvSpPr>
          <p:nvPr>
            <p:ph sz="quarter" idx="13"/>
          </p:nvPr>
        </p:nvSpPr>
        <p:spPr>
          <a:xfrm>
            <a:off x="0" y="0"/>
            <a:ext cx="12192000" cy="6858000"/>
          </a:xfrm>
        </p:spPr>
        <p:txBody>
          <a:bodyPr>
            <a:noAutofit/>
          </a:bodyPr>
          <a:lstStyle/>
          <a:p>
            <a:pPr marL="45720" indent="0">
              <a:buClr>
                <a:srgbClr val="A379BB">
                  <a:lumMod val="75000"/>
                </a:srgbClr>
              </a:buClr>
              <a:buNone/>
              <a:defRPr/>
            </a:pPr>
            <a:r>
              <a:rPr lang="en-US" sz="7000" b="1" dirty="0">
                <a:solidFill>
                  <a:srgbClr val="C00000"/>
                </a:solidFill>
                <a:effectLst>
                  <a:outerShdw blurRad="38100" dist="38100" dir="2700000" algn="tl">
                    <a:srgbClr val="000000">
                      <a:alpha val="43137"/>
                    </a:srgbClr>
                  </a:outerShdw>
                </a:effectLst>
                <a:latin typeface="Calibri" panose="020F0502020204030204" pitchFamily="34" charset="0"/>
              </a:rPr>
              <a:t>Connected to God and the Holy Spirit:</a:t>
            </a:r>
          </a:p>
          <a:p>
            <a:pPr marL="45720" indent="0">
              <a:buClr>
                <a:srgbClr val="A379BB">
                  <a:lumMod val="75000"/>
                </a:srgbClr>
              </a:buClr>
              <a:buNone/>
              <a:defRPr/>
            </a:pPr>
            <a:r>
              <a:rPr lang="en-US" sz="7000" dirty="0">
                <a:solidFill>
                  <a:srgbClr val="000000"/>
                </a:solidFill>
                <a:effectLst>
                  <a:outerShdw blurRad="38100" dist="38100" dir="2700000" algn="tl">
                    <a:srgbClr val="000000">
                      <a:alpha val="43137"/>
                    </a:srgbClr>
                  </a:outerShdw>
                </a:effectLst>
                <a:latin typeface="Calibri" panose="020F0502020204030204" pitchFamily="34" charset="0"/>
              </a:rPr>
              <a:t>Joy is often seen as a gift from God, a result of being filled with the Holy Spirit.</a:t>
            </a:r>
          </a:p>
        </p:txBody>
      </p:sp>
    </p:spTree>
    <p:extLst>
      <p:ext uri="{BB962C8B-B14F-4D97-AF65-F5344CB8AC3E}">
        <p14:creationId xmlns:p14="http://schemas.microsoft.com/office/powerpoint/2010/main" val="1275863889"/>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FA6480-051D-0F2F-99B4-622CB065D66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51F92F0-E8BE-2F50-0767-5D59FC34B2B7}"/>
              </a:ext>
            </a:extLst>
          </p:cNvPr>
          <p:cNvSpPr>
            <a:spLocks noGrp="1"/>
          </p:cNvSpPr>
          <p:nvPr>
            <p:ph sz="quarter" idx="13"/>
          </p:nvPr>
        </p:nvSpPr>
        <p:spPr>
          <a:xfrm>
            <a:off x="0" y="0"/>
            <a:ext cx="12192000" cy="6858000"/>
          </a:xfrm>
        </p:spPr>
        <p:txBody>
          <a:bodyPr>
            <a:noAutofit/>
          </a:bodyPr>
          <a:lstStyle/>
          <a:p>
            <a:pPr marL="45720" marR="0" lvl="0" indent="0" algn="l" defTabSz="914400" rtl="0" eaLnBrk="1" fontAlgn="auto" latinLnBrk="0" hangingPunct="1">
              <a:lnSpc>
                <a:spcPct val="100000"/>
              </a:lnSpc>
              <a:spcBef>
                <a:spcPct val="20000"/>
              </a:spcBef>
              <a:spcAft>
                <a:spcPts val="300"/>
              </a:spcAft>
              <a:buClr>
                <a:srgbClr val="A379BB">
                  <a:lumMod val="75000"/>
                </a:srgbClr>
              </a:buClr>
              <a:buSzPct val="130000"/>
              <a:buFont typeface="Georgia" pitchFamily="18" charset="0"/>
              <a:buNone/>
              <a:tabLst/>
              <a:defRPr/>
            </a:pPr>
            <a:r>
              <a:rPr kumimoji="0" lang="en-US" sz="70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Calibri" panose="020F0502020204030204" pitchFamily="34" charset="0"/>
                <a:ea typeface="+mn-ea"/>
                <a:cs typeface="+mn-cs"/>
              </a:rPr>
              <a:t>Independent of Circumstances:  </a:t>
            </a:r>
          </a:p>
          <a:p>
            <a:pPr marL="45720" marR="0" lvl="0" indent="0" algn="l" defTabSz="914400" rtl="0" eaLnBrk="1" fontAlgn="auto" latinLnBrk="0" hangingPunct="1">
              <a:lnSpc>
                <a:spcPct val="100000"/>
              </a:lnSpc>
              <a:spcBef>
                <a:spcPct val="20000"/>
              </a:spcBef>
              <a:spcAft>
                <a:spcPts val="300"/>
              </a:spcAft>
              <a:buClr>
                <a:srgbClr val="A379BB">
                  <a:lumMod val="75000"/>
                </a:srgbClr>
              </a:buClr>
              <a:buSzPct val="130000"/>
              <a:buFont typeface="Georgia" pitchFamily="18" charset="0"/>
              <a:buNone/>
              <a:tabLst/>
              <a:defRPr/>
            </a:pPr>
            <a:r>
              <a:rPr kumimoji="0" lang="en-US" sz="70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anose="020F0502020204030204" pitchFamily="34" charset="0"/>
                <a:ea typeface="+mn-ea"/>
                <a:cs typeface="+mn-cs"/>
              </a:rPr>
              <a:t>Biblical joy is not dependent on worldly happiness or achievements. It can be found even in suffering and hardship.</a:t>
            </a:r>
            <a:endParaRPr kumimoji="0" lang="en-US" sz="70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Helvetica Neue"/>
              <a:ea typeface="+mn-ea"/>
              <a:cs typeface="+mn-cs"/>
            </a:endParaRPr>
          </a:p>
        </p:txBody>
      </p:sp>
    </p:spTree>
    <p:extLst>
      <p:ext uri="{BB962C8B-B14F-4D97-AF65-F5344CB8AC3E}">
        <p14:creationId xmlns:p14="http://schemas.microsoft.com/office/powerpoint/2010/main" val="2875663979"/>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5EB764-FAE4-C09A-E471-53424F7B2B4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6996DA-F492-C381-ABD7-7E03E009E8DF}"/>
              </a:ext>
            </a:extLst>
          </p:cNvPr>
          <p:cNvSpPr>
            <a:spLocks noGrp="1"/>
          </p:cNvSpPr>
          <p:nvPr>
            <p:ph sz="quarter" idx="13"/>
          </p:nvPr>
        </p:nvSpPr>
        <p:spPr>
          <a:xfrm>
            <a:off x="0" y="3733800"/>
            <a:ext cx="12192000" cy="3087130"/>
          </a:xfrm>
        </p:spPr>
        <p:txBody>
          <a:bodyPr>
            <a:noAutofit/>
          </a:bodyPr>
          <a:lstStyle/>
          <a:p>
            <a:pPr marL="45720" indent="0">
              <a:lnSpc>
                <a:spcPct val="80000"/>
              </a:lnSpc>
              <a:buClr>
                <a:srgbClr val="C00000"/>
              </a:buClr>
              <a:buNone/>
            </a:pPr>
            <a:r>
              <a:rPr lang="en-US" sz="7200" b="1" i="1" dirty="0">
                <a:solidFill>
                  <a:srgbClr val="C00000"/>
                </a:solidFill>
                <a:effectLst>
                  <a:outerShdw blurRad="38100" dist="38100" dir="2700000" algn="tl">
                    <a:srgbClr val="000000">
                      <a:alpha val="43137"/>
                    </a:srgbClr>
                  </a:outerShdw>
                </a:effectLst>
              </a:rPr>
              <a:t>Matthew 22:37 (NAS) </a:t>
            </a:r>
          </a:p>
          <a:p>
            <a:pPr marL="45720" indent="0">
              <a:lnSpc>
                <a:spcPct val="80000"/>
              </a:lnSpc>
              <a:buClr>
                <a:srgbClr val="C00000"/>
              </a:buClr>
              <a:buNone/>
            </a:pPr>
            <a:r>
              <a:rPr lang="en-US" sz="7200" dirty="0">
                <a:solidFill>
                  <a:prstClr val="black">
                    <a:lumMod val="75000"/>
                    <a:lumOff val="25000"/>
                  </a:prstClr>
                </a:solidFill>
                <a:latin typeface="Trebuchet MS"/>
              </a:rPr>
              <a:t>And He said to him, </a:t>
            </a:r>
            <a:endParaRPr lang="en-US" sz="6600" dirty="0">
              <a:solidFill>
                <a:prstClr val="black">
                  <a:lumMod val="75000"/>
                  <a:lumOff val="25000"/>
                </a:prstClr>
              </a:solidFill>
              <a:latin typeface="Trebuchet MS"/>
            </a:endParaRPr>
          </a:p>
        </p:txBody>
      </p:sp>
      <p:sp>
        <p:nvSpPr>
          <p:cNvPr id="4" name="Title 3">
            <a:extLst>
              <a:ext uri="{FF2B5EF4-FFF2-40B4-BE49-F238E27FC236}">
                <a16:creationId xmlns:a16="http://schemas.microsoft.com/office/drawing/2014/main" id="{953CB073-261A-2DEB-BA88-4F9D38EA9B17}"/>
              </a:ext>
            </a:extLst>
          </p:cNvPr>
          <p:cNvSpPr>
            <a:spLocks noGrp="1"/>
          </p:cNvSpPr>
          <p:nvPr>
            <p:ph type="title"/>
          </p:nvPr>
        </p:nvSpPr>
        <p:spPr>
          <a:xfrm>
            <a:off x="0" y="0"/>
            <a:ext cx="12192000" cy="3087130"/>
          </a:xfrm>
        </p:spPr>
        <p:txBody>
          <a:bodyPr/>
          <a:lstStyle/>
          <a:p>
            <a:pPr marL="0" indent="0" algn="l">
              <a:buNone/>
            </a:pPr>
            <a:r>
              <a:rPr lang="en-US" sz="6000" i="1" cap="all" dirty="0">
                <a:solidFill>
                  <a:srgbClr val="A50021"/>
                </a:solidFill>
                <a:effectLst>
                  <a:outerShdw blurRad="38100" dist="38100" dir="2700000" algn="tl">
                    <a:srgbClr val="000000">
                      <a:alpha val="43137"/>
                    </a:srgbClr>
                  </a:outerShdw>
                  <a:reflection blurRad="12700" stA="48000" endA="300" endPos="55000" dir="5400000" sy="-90000" algn="bl" rotWithShape="0"/>
                </a:effectLst>
                <a:latin typeface="Franklin Gothic Medium"/>
              </a:rPr>
              <a:t>Point #3:  Holy Spirit Led Fathers Must Put CHRIST’s Will Before Self Will</a:t>
            </a:r>
          </a:p>
        </p:txBody>
      </p:sp>
    </p:spTree>
    <p:extLst>
      <p:ext uri="{BB962C8B-B14F-4D97-AF65-F5344CB8AC3E}">
        <p14:creationId xmlns:p14="http://schemas.microsoft.com/office/powerpoint/2010/main" val="268699066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500"/>
                                  </p:stCondLst>
                                  <p:childTnLst>
                                    <p:animEffect transition="out" filter="fade">
                                      <p:cBhvr>
                                        <p:cTn id="6" dur="1000" tmFilter="0, 0; .2, .5; .8, .5; 1, 0"/>
                                        <p:tgtEl>
                                          <p:spTgt spid="4"/>
                                        </p:tgtEl>
                                      </p:cBhvr>
                                    </p:animEffect>
                                    <p:animScale>
                                      <p:cBhvr>
                                        <p:cTn id="7" dur="500" autoRev="1" fill="hold"/>
                                        <p:tgtEl>
                                          <p:spTgt spid="4"/>
                                        </p:tgtEl>
                                      </p:cBhvr>
                                      <p:by x="105000" y="105000"/>
                                    </p:animScale>
                                  </p:childTnLst>
                                </p:cTn>
                              </p:par>
                            </p:childTnLst>
                          </p:cTn>
                        </p:par>
                        <p:par>
                          <p:cTn id="8" fill="hold">
                            <p:stCondLst>
                              <p:cond delay="1500"/>
                            </p:stCondLst>
                            <p:childTnLst>
                              <p:par>
                                <p:cTn id="9" presetID="26" presetClass="emph" presetSubtype="0" fill="hold" grpId="1" nodeType="afterEffect">
                                  <p:stCondLst>
                                    <p:cond delay="500"/>
                                  </p:stCondLst>
                                  <p:childTnLst>
                                    <p:animEffect transition="out" filter="fade">
                                      <p:cBhvr>
                                        <p:cTn id="10" dur="1000" tmFilter="0, 0; .2, .5; .8, .5; 1, 0"/>
                                        <p:tgtEl>
                                          <p:spTgt spid="4"/>
                                        </p:tgtEl>
                                      </p:cBhvr>
                                    </p:animEffect>
                                    <p:animScale>
                                      <p:cBhvr>
                                        <p:cTn id="11" dur="500" autoRev="1" fill="hold"/>
                                        <p:tgtEl>
                                          <p:spTgt spid="4"/>
                                        </p:tgtEl>
                                      </p:cBhvr>
                                      <p:by x="105000" y="105000"/>
                                    </p:animScale>
                                  </p:childTnLst>
                                </p:cTn>
                              </p:par>
                            </p:childTnLst>
                          </p:cTn>
                        </p:par>
                        <p:par>
                          <p:cTn id="12" fill="hold">
                            <p:stCondLst>
                              <p:cond delay="3000"/>
                            </p:stCondLst>
                            <p:childTnLst>
                              <p:par>
                                <p:cTn id="13" presetID="26" presetClass="emph" presetSubtype="0" fill="hold" grpId="2" nodeType="afterEffect">
                                  <p:stCondLst>
                                    <p:cond delay="500"/>
                                  </p:stCondLst>
                                  <p:childTnLst>
                                    <p:animEffect transition="out" filter="fade">
                                      <p:cBhvr>
                                        <p:cTn id="14" dur="1000" tmFilter="0, 0; .2, .5; .8, .5; 1, 0"/>
                                        <p:tgtEl>
                                          <p:spTgt spid="4"/>
                                        </p:tgtEl>
                                      </p:cBhvr>
                                    </p:animEffect>
                                    <p:animScale>
                                      <p:cBhvr>
                                        <p:cTn id="15" dur="500" autoRev="1" fill="hold"/>
                                        <p:tgtEl>
                                          <p:spTgt spid="4"/>
                                        </p:tgtEl>
                                      </p:cBhvr>
                                      <p:by x="105000" y="105000"/>
                                    </p:animScale>
                                  </p:childTnLst>
                                </p:cTn>
                              </p:par>
                            </p:childTnLst>
                          </p:cTn>
                        </p:par>
                        <p:par>
                          <p:cTn id="16" fill="hold">
                            <p:stCondLst>
                              <p:cond delay="4500"/>
                            </p:stCondLst>
                            <p:childTnLst>
                              <p:par>
                                <p:cTn id="17" presetID="26" presetClass="emph" presetSubtype="0" fill="hold" grpId="3" nodeType="afterEffect">
                                  <p:stCondLst>
                                    <p:cond delay="500"/>
                                  </p:stCondLst>
                                  <p:childTnLst>
                                    <p:animEffect transition="out" filter="fade">
                                      <p:cBhvr>
                                        <p:cTn id="18" dur="1000" tmFilter="0, 0; .2, .5; .8, .5; 1, 0"/>
                                        <p:tgtEl>
                                          <p:spTgt spid="4"/>
                                        </p:tgtEl>
                                      </p:cBhvr>
                                    </p:animEffect>
                                    <p:animScale>
                                      <p:cBhvr>
                                        <p:cTn id="19" dur="500" autoRev="1" fill="hold"/>
                                        <p:tgtEl>
                                          <p:spTgt spid="4"/>
                                        </p:tgtEl>
                                      </p:cBhvr>
                                      <p:by x="105000" y="105000"/>
                                    </p:animScale>
                                  </p:childTnLst>
                                </p:cTn>
                              </p:par>
                            </p:childTnLst>
                          </p:cTn>
                        </p:par>
                        <p:par>
                          <p:cTn id="20" fill="hold">
                            <p:stCondLst>
                              <p:cond delay="6000"/>
                            </p:stCondLst>
                            <p:childTnLst>
                              <p:par>
                                <p:cTn id="21" presetID="26" presetClass="emph" presetSubtype="0" fill="hold" grpId="4" nodeType="afterEffect">
                                  <p:stCondLst>
                                    <p:cond delay="750"/>
                                  </p:stCondLst>
                                  <p:childTnLst>
                                    <p:animEffect transition="out" filter="fade">
                                      <p:cBhvr>
                                        <p:cTn id="22" dur="1000" tmFilter="0, 0; .2, .5; .8, .5; 1, 0"/>
                                        <p:tgtEl>
                                          <p:spTgt spid="4"/>
                                        </p:tgtEl>
                                      </p:cBhvr>
                                    </p:animEffect>
                                    <p:animScale>
                                      <p:cBhvr>
                                        <p:cTn id="23" dur="500" autoRev="1" fill="hold"/>
                                        <p:tgtEl>
                                          <p:spTgt spid="4"/>
                                        </p:tgtEl>
                                      </p:cBhvr>
                                      <p:by x="105000" y="105000"/>
                                    </p:animScale>
                                  </p:childTnLst>
                                </p:cTn>
                              </p:par>
                            </p:childTnLst>
                          </p:cTn>
                        </p:par>
                        <p:par>
                          <p:cTn id="24" fill="hold">
                            <p:stCondLst>
                              <p:cond delay="7750"/>
                            </p:stCondLst>
                            <p:childTnLst>
                              <p:par>
                                <p:cTn id="25" presetID="26" presetClass="emph" presetSubtype="0" fill="hold" grpId="5" nodeType="afterEffect">
                                  <p:stCondLst>
                                    <p:cond delay="750"/>
                                  </p:stCondLst>
                                  <p:childTnLst>
                                    <p:animEffect transition="out" filter="fade">
                                      <p:cBhvr>
                                        <p:cTn id="26" dur="1000" tmFilter="0, 0; .2, .5; .8, .5; 1, 0"/>
                                        <p:tgtEl>
                                          <p:spTgt spid="4"/>
                                        </p:tgtEl>
                                      </p:cBhvr>
                                    </p:animEffect>
                                    <p:animScale>
                                      <p:cBhvr>
                                        <p:cTn id="27" dur="500" autoRev="1" fill="hold"/>
                                        <p:tgtEl>
                                          <p:spTgt spid="4"/>
                                        </p:tgtEl>
                                      </p:cBhvr>
                                      <p:by x="105000" y="105000"/>
                                    </p:animScale>
                                  </p:childTnLst>
                                </p:cTn>
                              </p:par>
                            </p:childTnLst>
                          </p:cTn>
                        </p:par>
                        <p:par>
                          <p:cTn id="28" fill="hold">
                            <p:stCondLst>
                              <p:cond delay="9500"/>
                            </p:stCondLst>
                            <p:childTnLst>
                              <p:par>
                                <p:cTn id="29" presetID="26" presetClass="emph" presetSubtype="0" fill="hold" grpId="6" nodeType="afterEffect">
                                  <p:stCondLst>
                                    <p:cond delay="750"/>
                                  </p:stCondLst>
                                  <p:childTnLst>
                                    <p:animEffect transition="out" filter="fade">
                                      <p:cBhvr>
                                        <p:cTn id="30" dur="1000" tmFilter="0, 0; .2, .5; .8, .5; 1, 0"/>
                                        <p:tgtEl>
                                          <p:spTgt spid="4"/>
                                        </p:tgtEl>
                                      </p:cBhvr>
                                    </p:animEffect>
                                    <p:animScale>
                                      <p:cBhvr>
                                        <p:cTn id="31" dur="500" autoRev="1" fill="hold"/>
                                        <p:tgtEl>
                                          <p:spTgt spid="4"/>
                                        </p:tgtEl>
                                      </p:cBhvr>
                                      <p:by x="105000" y="105000"/>
                                    </p:animScale>
                                  </p:childTnLst>
                                </p:cTn>
                              </p:par>
                            </p:childTnLst>
                          </p:cTn>
                        </p:par>
                        <p:par>
                          <p:cTn id="32" fill="hold">
                            <p:stCondLst>
                              <p:cond delay="11250"/>
                            </p:stCondLst>
                            <p:childTnLst>
                              <p:par>
                                <p:cTn id="33" presetID="26" presetClass="emph" presetSubtype="0" fill="hold" grpId="7" nodeType="afterEffect">
                                  <p:stCondLst>
                                    <p:cond delay="1000"/>
                                  </p:stCondLst>
                                  <p:childTnLst>
                                    <p:animEffect transition="out" filter="fade">
                                      <p:cBhvr>
                                        <p:cTn id="34" dur="1000" tmFilter="0, 0; .2, .5; .8, .5; 1, 0"/>
                                        <p:tgtEl>
                                          <p:spTgt spid="4"/>
                                        </p:tgtEl>
                                      </p:cBhvr>
                                    </p:animEffect>
                                    <p:animScale>
                                      <p:cBhvr>
                                        <p:cTn id="35" dur="500" autoRev="1" fill="hold"/>
                                        <p:tgtEl>
                                          <p:spTgt spid="4"/>
                                        </p:tgtEl>
                                      </p:cBhvr>
                                      <p:by x="105000" y="105000"/>
                                    </p:animScale>
                                  </p:childTnLst>
                                </p:cTn>
                              </p:par>
                            </p:childTnLst>
                          </p:cTn>
                        </p:par>
                        <p:par>
                          <p:cTn id="36" fill="hold">
                            <p:stCondLst>
                              <p:cond delay="13250"/>
                            </p:stCondLst>
                            <p:childTnLst>
                              <p:par>
                                <p:cTn id="37" presetID="26" presetClass="emph" presetSubtype="0" fill="hold" grpId="8" nodeType="afterEffect">
                                  <p:stCondLst>
                                    <p:cond delay="1000"/>
                                  </p:stCondLst>
                                  <p:childTnLst>
                                    <p:animEffect transition="out" filter="fade">
                                      <p:cBhvr>
                                        <p:cTn id="38" dur="1000" tmFilter="0, 0; .2, .5; .8, .5; 1, 0"/>
                                        <p:tgtEl>
                                          <p:spTgt spid="4"/>
                                        </p:tgtEl>
                                      </p:cBhvr>
                                    </p:animEffect>
                                    <p:animScale>
                                      <p:cBhvr>
                                        <p:cTn id="39" dur="500" autoRev="1" fill="hold"/>
                                        <p:tgtEl>
                                          <p:spTgt spid="4"/>
                                        </p:tgtEl>
                                      </p:cBhvr>
                                      <p:by x="105000" y="105000"/>
                                    </p:animScale>
                                  </p:childTnLst>
                                </p:cTn>
                              </p:par>
                            </p:childTnLst>
                          </p:cTn>
                        </p:par>
                        <p:par>
                          <p:cTn id="40" fill="hold">
                            <p:stCondLst>
                              <p:cond delay="15250"/>
                            </p:stCondLst>
                            <p:childTnLst>
                              <p:par>
                                <p:cTn id="41" presetID="26" presetClass="emph" presetSubtype="0" fill="hold" grpId="9" nodeType="afterEffect">
                                  <p:stCondLst>
                                    <p:cond delay="0"/>
                                  </p:stCondLst>
                                  <p:childTnLst>
                                    <p:animEffect transition="out" filter="fade">
                                      <p:cBhvr>
                                        <p:cTn id="42" dur="1000" tmFilter="0, 0; .2, .5; .8, .5; 1, 0"/>
                                        <p:tgtEl>
                                          <p:spTgt spid="4"/>
                                        </p:tgtEl>
                                      </p:cBhvr>
                                    </p:animEffect>
                                    <p:animScale>
                                      <p:cBhvr>
                                        <p:cTn id="43" dur="50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4" grpId="2"/>
      <p:bldP spid="4" grpId="3"/>
      <p:bldP spid="4" grpId="4"/>
      <p:bldP spid="4" grpId="5"/>
      <p:bldP spid="4" grpId="6"/>
      <p:bldP spid="4" grpId="7"/>
      <p:bldP spid="4" grpId="8"/>
      <p:bldP spid="4" grpId="9"/>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rPr>
              <a:t>I John 3:16 (NAS)</a:t>
            </a:r>
          </a:p>
        </p:txBody>
      </p:sp>
      <p:sp>
        <p:nvSpPr>
          <p:cNvPr id="3" name="Content Placeholder 2"/>
          <p:cNvSpPr>
            <a:spLocks noGrp="1"/>
          </p:cNvSpPr>
          <p:nvPr>
            <p:ph sz="quarter" idx="13"/>
          </p:nvPr>
        </p:nvSpPr>
        <p:spPr>
          <a:xfrm>
            <a:off x="0" y="1143000"/>
            <a:ext cx="12192000" cy="5715000"/>
          </a:xfrm>
        </p:spPr>
        <p:txBody>
          <a:bodyPr>
            <a:noAutofit/>
          </a:bodyPr>
          <a:lstStyle/>
          <a:p>
            <a:pPr marL="45720" indent="0">
              <a:buNone/>
            </a:pPr>
            <a:r>
              <a:rPr lang="en-US" sz="7200" dirty="0"/>
              <a:t>We know love by this, that He laid down His life for us; and we ought to lay down our lives for the brothers and sisters.</a:t>
            </a:r>
          </a:p>
        </p:txBody>
      </p:sp>
    </p:spTree>
    <p:extLst>
      <p:ext uri="{BB962C8B-B14F-4D97-AF65-F5344CB8AC3E}">
        <p14:creationId xmlns:p14="http://schemas.microsoft.com/office/powerpoint/2010/main" val="4296100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2153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Matthew 22:37 (NAS) </a:t>
            </a:r>
          </a:p>
        </p:txBody>
      </p:sp>
      <p:sp>
        <p:nvSpPr>
          <p:cNvPr id="3" name="Content Placeholder 2"/>
          <p:cNvSpPr>
            <a:spLocks noGrp="1"/>
          </p:cNvSpPr>
          <p:nvPr>
            <p:ph sz="quarter" idx="13"/>
          </p:nvPr>
        </p:nvSpPr>
        <p:spPr>
          <a:xfrm>
            <a:off x="0" y="990600"/>
            <a:ext cx="12192000" cy="5867400"/>
          </a:xfrm>
        </p:spPr>
        <p:txBody>
          <a:bodyPr>
            <a:noAutofit/>
          </a:bodyPr>
          <a:lstStyle/>
          <a:p>
            <a:pPr marL="45720" indent="0">
              <a:buClr>
                <a:srgbClr val="A379BB">
                  <a:lumMod val="75000"/>
                </a:srgbClr>
              </a:buClr>
              <a:buNone/>
              <a:defRPr/>
            </a:pPr>
            <a:r>
              <a:rPr lang="en-US" sz="7200" dirty="0">
                <a:solidFill>
                  <a:prstClr val="black">
                    <a:lumMod val="75000"/>
                    <a:lumOff val="25000"/>
                  </a:prstClr>
                </a:solidFill>
                <a:latin typeface="Trebuchet MS"/>
              </a:rPr>
              <a:t>"'YOU SHALL LOVE THE LORD YOUR GOD WITH ALL YOUR HEART, AND WITH ALL YOUR SOUL, AND WITH ALL YOUR MIND.'</a:t>
            </a:r>
          </a:p>
        </p:txBody>
      </p:sp>
    </p:spTree>
    <p:extLst>
      <p:ext uri="{BB962C8B-B14F-4D97-AF65-F5344CB8AC3E}">
        <p14:creationId xmlns:p14="http://schemas.microsoft.com/office/powerpoint/2010/main" val="26952848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67EFFC-6F95-850E-075B-4E67D48B318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BDB0D4C-ED8B-D8E8-5899-50501C141BF2}"/>
              </a:ext>
            </a:extLst>
          </p:cNvPr>
          <p:cNvSpPr>
            <a:spLocks noGrp="1"/>
          </p:cNvSpPr>
          <p:nvPr>
            <p:ph sz="quarter" idx="13"/>
          </p:nvPr>
        </p:nvSpPr>
        <p:spPr>
          <a:xfrm>
            <a:off x="0" y="0"/>
            <a:ext cx="12192000" cy="6858000"/>
          </a:xfrm>
        </p:spPr>
        <p:txBody>
          <a:bodyPr>
            <a:noAutofit/>
          </a:bodyPr>
          <a:lstStyle/>
          <a:p>
            <a:pPr marL="45720" indent="0">
              <a:buNone/>
            </a:pPr>
            <a:r>
              <a:rPr lang="en-US" sz="7100" dirty="0">
                <a:solidFill>
                  <a:srgbClr val="000000"/>
                </a:solidFill>
                <a:effectLst>
                  <a:outerShdw blurRad="38100" dist="38100" dir="2700000" algn="tl">
                    <a:srgbClr val="000000">
                      <a:alpha val="43137"/>
                    </a:srgbClr>
                  </a:outerShdw>
                </a:effectLst>
                <a:latin typeface="Calibri" panose="020F0502020204030204" pitchFamily="34" charset="0"/>
              </a:rPr>
              <a:t>Loving the Lord thy God with all thy heart, with all thy soul, and with all thy mind, is the central tenet of the Christian life. It emphasizes a complete and devoted love of GOD.</a:t>
            </a:r>
          </a:p>
          <a:p>
            <a:pPr marL="45720" indent="0">
              <a:buNone/>
            </a:pPr>
            <a:endParaRPr lang="en-US" sz="7100" dirty="0">
              <a:solidFill>
                <a:srgbClr val="000000"/>
              </a:solidFill>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3973567979"/>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529E94-97BD-AF6D-97EF-305C366C849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9A33931-36F1-E380-3967-31406C8461B5}"/>
              </a:ext>
            </a:extLst>
          </p:cNvPr>
          <p:cNvSpPr>
            <a:spLocks noGrp="1"/>
          </p:cNvSpPr>
          <p:nvPr>
            <p:ph sz="quarter" idx="13"/>
          </p:nvPr>
        </p:nvSpPr>
        <p:spPr>
          <a:xfrm>
            <a:off x="0" y="0"/>
            <a:ext cx="12192000" cy="6858000"/>
          </a:xfrm>
        </p:spPr>
        <p:txBody>
          <a:bodyPr>
            <a:noAutofit/>
          </a:bodyPr>
          <a:lstStyle/>
          <a:p>
            <a:pPr marL="45720" marR="0" lvl="0" indent="0" algn="l" defTabSz="914400" rtl="0" eaLnBrk="1" fontAlgn="auto" latinLnBrk="0" hangingPunct="1">
              <a:lnSpc>
                <a:spcPct val="100000"/>
              </a:lnSpc>
              <a:spcBef>
                <a:spcPct val="20000"/>
              </a:spcBef>
              <a:spcAft>
                <a:spcPts val="300"/>
              </a:spcAft>
              <a:buClr>
                <a:srgbClr val="A379BB">
                  <a:lumMod val="75000"/>
                </a:srgbClr>
              </a:buClr>
              <a:buSzPct val="130000"/>
              <a:buFont typeface="Georgia" pitchFamily="18" charset="0"/>
              <a:buNone/>
              <a:tabLst/>
              <a:defRPr/>
            </a:pPr>
            <a:r>
              <a:rPr kumimoji="0" lang="en-US" sz="71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anose="020F0502020204030204" pitchFamily="34" charset="0"/>
                <a:ea typeface="+mn-ea"/>
                <a:cs typeface="+mn-cs"/>
              </a:rPr>
              <a:t>It encompasses one’s entire being. This love is not just an emotion but a commitment that involves one's thoughts, feelings and actions.</a:t>
            </a:r>
            <a:endParaRPr kumimoji="0" lang="en-US" sz="71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Helvetica Neue"/>
              <a:ea typeface="+mn-ea"/>
              <a:cs typeface="+mn-cs"/>
            </a:endParaRPr>
          </a:p>
        </p:txBody>
      </p:sp>
    </p:spTree>
    <p:extLst>
      <p:ext uri="{BB962C8B-B14F-4D97-AF65-F5344CB8AC3E}">
        <p14:creationId xmlns:p14="http://schemas.microsoft.com/office/powerpoint/2010/main" val="1257745505"/>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Matthew 6:33-34 (NAS)</a:t>
            </a:r>
            <a:endParaRPr lang="en-US" sz="72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1371600"/>
            <a:ext cx="12192000" cy="5486400"/>
          </a:xfrm>
        </p:spPr>
        <p:txBody>
          <a:bodyPr>
            <a:noAutofit/>
          </a:bodyPr>
          <a:lstStyle/>
          <a:p>
            <a:pPr marL="45720" indent="0">
              <a:buNone/>
            </a:pPr>
            <a:r>
              <a:rPr lang="en-US" sz="5400" b="1" baseline="30000" dirty="0"/>
              <a:t>33</a:t>
            </a:r>
            <a:r>
              <a:rPr lang="en-US" sz="5400" dirty="0"/>
              <a:t> "But seek first His kingdom and His righteousness, and all these things will be provided to you. </a:t>
            </a:r>
            <a:r>
              <a:rPr lang="en-US" sz="5400" b="1" baseline="30000" dirty="0"/>
              <a:t>34</a:t>
            </a:r>
            <a:r>
              <a:rPr lang="en-US" sz="5400" dirty="0"/>
              <a:t> "So do not worry about tomorrow; for tomorrow will worry about itself. Each day has enough trouble of its own.</a:t>
            </a:r>
            <a:br>
              <a:rPr lang="en-US" sz="4400" dirty="0">
                <a:solidFill>
                  <a:prstClr val="black">
                    <a:lumMod val="75000"/>
                    <a:lumOff val="25000"/>
                  </a:prstClr>
                </a:solidFill>
              </a:rPr>
            </a:br>
            <a:br>
              <a:rPr lang="en-US" sz="4400" dirty="0"/>
            </a:br>
            <a:endParaRPr lang="en-US" sz="4400" dirty="0"/>
          </a:p>
        </p:txBody>
      </p:sp>
    </p:spTree>
    <p:extLst>
      <p:ext uri="{BB962C8B-B14F-4D97-AF65-F5344CB8AC3E}">
        <p14:creationId xmlns:p14="http://schemas.microsoft.com/office/powerpoint/2010/main" val="9584150"/>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2153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Revelation 2:10 (NAS)</a:t>
            </a:r>
            <a:endParaRPr lang="en-US" sz="56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1066800"/>
            <a:ext cx="12192000" cy="5791200"/>
          </a:xfrm>
        </p:spPr>
        <p:txBody>
          <a:bodyPr>
            <a:noAutofit/>
          </a:bodyPr>
          <a:lstStyle/>
          <a:p>
            <a:pPr marL="45720" indent="0">
              <a:buClr>
                <a:srgbClr val="A379BB">
                  <a:lumMod val="75000"/>
                </a:srgbClr>
              </a:buClr>
              <a:buNone/>
              <a:defRPr/>
            </a:pPr>
            <a:r>
              <a:rPr lang="en-US" sz="5400" dirty="0">
                <a:solidFill>
                  <a:prstClr val="black">
                    <a:lumMod val="75000"/>
                    <a:lumOff val="25000"/>
                  </a:prstClr>
                </a:solidFill>
                <a:latin typeface="Trebuchet MS"/>
              </a:rPr>
              <a:t>'Do not fear what you are about to suffer. Behold, the devil is about to throw some of you into prison, so that you will be tested, and you will have tribulation for ten days. Be faithful until death, and I will give you the crown of life.</a:t>
            </a:r>
          </a:p>
        </p:txBody>
      </p:sp>
    </p:spTree>
    <p:extLst>
      <p:ext uri="{BB962C8B-B14F-4D97-AF65-F5344CB8AC3E}">
        <p14:creationId xmlns:p14="http://schemas.microsoft.com/office/powerpoint/2010/main" val="116902090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Proverbs 3:5 (NAS)</a:t>
            </a:r>
            <a:endParaRPr lang="en-US" sz="56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1143000"/>
            <a:ext cx="12192000" cy="6019800"/>
          </a:xfrm>
        </p:spPr>
        <p:txBody>
          <a:bodyPr>
            <a:noAutofit/>
          </a:bodyPr>
          <a:lstStyle/>
          <a:p>
            <a:pPr marL="45720" indent="0" algn="ctr">
              <a:buClr>
                <a:srgbClr val="A379BB">
                  <a:lumMod val="75000"/>
                </a:srgbClr>
              </a:buClr>
              <a:buNone/>
              <a:defRPr/>
            </a:pPr>
            <a:r>
              <a:rPr lang="en-US" sz="8000" dirty="0">
                <a:solidFill>
                  <a:prstClr val="black">
                    <a:lumMod val="75000"/>
                    <a:lumOff val="25000"/>
                  </a:prstClr>
                </a:solidFill>
                <a:latin typeface="Trebuchet MS"/>
              </a:rPr>
              <a:t>Trust in the LORD with all your heart And do not lean on your own understanding.</a:t>
            </a:r>
          </a:p>
        </p:txBody>
      </p:sp>
    </p:spTree>
    <p:extLst>
      <p:ext uri="{BB962C8B-B14F-4D97-AF65-F5344CB8AC3E}">
        <p14:creationId xmlns:p14="http://schemas.microsoft.com/office/powerpoint/2010/main" val="2826508765"/>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See the source image">
            <a:extLst>
              <a:ext uri="{FF2B5EF4-FFF2-40B4-BE49-F238E27FC236}">
                <a16:creationId xmlns:a16="http://schemas.microsoft.com/office/drawing/2014/main" id="{3C33D127-1832-E655-0B0E-7AA64F4F0FA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2191999" cy="6858000"/>
          </a:xfrm>
          <a:prstGeom prst="rect">
            <a:avLst/>
          </a:prstGeom>
          <a:noFill/>
          <a:extLst>
            <a:ext uri="{909E8E84-426E-40DD-AFC4-6F175D3DCCD1}">
              <a14:hiddenFill xmlns:a14="http://schemas.microsoft.com/office/drawing/2010/main">
                <a:solidFill>
                  <a:srgbClr val="FFFFFF"/>
                </a:solidFill>
              </a14:hiddenFill>
            </a:ext>
          </a:extLst>
        </p:spPr>
      </p:pic>
      <p:sp>
        <p:nvSpPr>
          <p:cNvPr id="44033" name="Rectangle 2"/>
          <p:cNvSpPr>
            <a:spLocks noGrp="1"/>
          </p:cNvSpPr>
          <p:nvPr>
            <p:ph type="title" idx="4294967295"/>
          </p:nvPr>
        </p:nvSpPr>
        <p:spPr bwMode="auto">
          <a:xfrm>
            <a:off x="2819400" y="0"/>
            <a:ext cx="9220200" cy="6781800"/>
          </a:xfrm>
          <a:noFill/>
        </p:spPr>
        <p:txBody>
          <a:bodyPr vert="horz" wrap="square" lIns="91440" tIns="45720" rIns="91440" bIns="45720" numCol="1" rtlCol="0" anchor="t" anchorCtr="0" compatLnSpc="1">
            <a:prstTxWarp prst="textNoShape">
              <a:avLst/>
            </a:prstTxWarp>
            <a:noAutofit/>
          </a:bodyPr>
          <a:lstStyle/>
          <a:p>
            <a:pPr marL="0" indent="0" algn="ctr">
              <a:buNone/>
            </a:pPr>
            <a:r>
              <a:rPr kumimoji="0" lang="en-US" sz="6500" b="1" i="1" u="none" strike="noStrike" kern="1200" cap="none" spc="0" normalizeH="0" baseline="0" noProof="0" dirty="0">
                <a:ln>
                  <a:noFill/>
                </a:ln>
                <a:solidFill>
                  <a:srgbClr val="0070C0"/>
                </a:solidFill>
                <a:effectLst/>
                <a:uLnTx/>
                <a:uFillTx/>
                <a:latin typeface="Bahnschrift" panose="020B0502040204020203" pitchFamily="34" charset="0"/>
                <a:ea typeface="+mj-ea"/>
                <a:cs typeface="+mj-cs"/>
              </a:rPr>
              <a:t> …that Christ died for our sins according to the scriptures;</a:t>
            </a:r>
            <a:br>
              <a:rPr kumimoji="0" lang="en-US" sz="6500" b="1" i="1" u="none" strike="noStrike" kern="1200" cap="none" spc="0" normalizeH="0" baseline="0" noProof="0" dirty="0">
                <a:ln>
                  <a:noFill/>
                </a:ln>
                <a:solidFill>
                  <a:srgbClr val="0070C0"/>
                </a:solidFill>
                <a:effectLst/>
                <a:uLnTx/>
                <a:uFillTx/>
                <a:latin typeface="Bahnschrift" panose="020B0502040204020203" pitchFamily="34" charset="0"/>
                <a:ea typeface="+mj-ea"/>
                <a:cs typeface="+mj-cs"/>
              </a:rPr>
            </a:br>
            <a:r>
              <a:rPr kumimoji="0" lang="en-US" sz="6500" b="1" i="1" u="none" strike="noStrike" kern="1200" cap="none" spc="0" normalizeH="0" baseline="0" noProof="0" dirty="0">
                <a:ln>
                  <a:noFill/>
                </a:ln>
                <a:solidFill>
                  <a:srgbClr val="0070C0"/>
                </a:solidFill>
                <a:effectLst/>
                <a:uLnTx/>
                <a:uFillTx/>
                <a:latin typeface="Bahnschrift" panose="020B0502040204020203" pitchFamily="34" charset="0"/>
                <a:ea typeface="+mj-ea"/>
                <a:cs typeface="+mj-cs"/>
              </a:rPr>
              <a:t>And that he was buried, and that he rose again the third day according to the scriptures:</a:t>
            </a:r>
            <a:endParaRPr lang="en-US" sz="6500" i="1" dirty="0">
              <a:solidFill>
                <a:srgbClr val="0070C0"/>
              </a:solidFill>
              <a:effectLst/>
              <a:latin typeface="Brush Script MT" pitchFamily="66" charset="0"/>
            </a:endParaRPr>
          </a:p>
        </p:txBody>
      </p:sp>
    </p:spTree>
    <p:extLst>
      <p:ext uri="{BB962C8B-B14F-4D97-AF65-F5344CB8AC3E}">
        <p14:creationId xmlns:p14="http://schemas.microsoft.com/office/powerpoint/2010/main" val="140126770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p:cNvSpPr>
          <p:nvPr>
            <p:ph type="title" idx="4294967295"/>
          </p:nvPr>
        </p:nvSpPr>
        <p:spPr bwMode="auto">
          <a:xfrm>
            <a:off x="0" y="152400"/>
            <a:ext cx="12191999" cy="1143000"/>
          </a:xfrm>
          <a:noFill/>
        </p:spPr>
        <p:txBody>
          <a:bodyPr vert="horz" wrap="square" lIns="91440" tIns="45720" rIns="91440" bIns="45720" numCol="1" rtlCol="0" anchor="t" anchorCtr="0" compatLnSpc="1">
            <a:prstTxWarp prst="textNoShape">
              <a:avLst/>
            </a:prstTxWarp>
            <a:noAutofit/>
          </a:bodyPr>
          <a:lstStyle/>
          <a:p>
            <a:pPr marL="0" indent="0" algn="l">
              <a:buNone/>
            </a:pPr>
            <a:r>
              <a:rPr lang="en-US" sz="8800" i="1" dirty="0">
                <a:solidFill>
                  <a:srgbClr val="C00000"/>
                </a:solidFill>
                <a:effectLst>
                  <a:outerShdw blurRad="38100" dist="38100" dir="2700000" algn="tl">
                    <a:srgbClr val="000000">
                      <a:alpha val="43137"/>
                    </a:srgbClr>
                  </a:outerShdw>
                </a:effectLst>
              </a:rPr>
              <a:t>Hear: Romans 10:17</a:t>
            </a:r>
          </a:p>
        </p:txBody>
      </p:sp>
      <p:sp>
        <p:nvSpPr>
          <p:cNvPr id="52226" name="Rectangle 3"/>
          <p:cNvSpPr>
            <a:spLocks noGrp="1"/>
          </p:cNvSpPr>
          <p:nvPr>
            <p:ph type="body" idx="4294967295"/>
          </p:nvPr>
        </p:nvSpPr>
        <p:spPr>
          <a:xfrm>
            <a:off x="-1" y="1295400"/>
            <a:ext cx="12191999" cy="5562600"/>
          </a:xfrm>
        </p:spPr>
        <p:txBody>
          <a:bodyPr>
            <a:normAutofit lnSpcReduction="10000"/>
          </a:bodyPr>
          <a:lstStyle/>
          <a:p>
            <a:pPr marL="0" indent="0">
              <a:buNone/>
            </a:pPr>
            <a:r>
              <a:rPr lang="en-US" sz="9600" i="1" dirty="0">
                <a:effectLst>
                  <a:outerShdw blurRad="38100" dist="38100" dir="2700000" algn="tl">
                    <a:srgbClr val="000000">
                      <a:alpha val="43137"/>
                    </a:srgbClr>
                  </a:outerShdw>
                </a:effectLst>
              </a:rPr>
              <a:t>So then faith cometh by hearing, and hearing by the word of God.</a:t>
            </a:r>
          </a:p>
        </p:txBody>
      </p:sp>
      <p:pic>
        <p:nvPicPr>
          <p:cNvPr id="52227" name="Picture 4" descr="MP900443601[1]"/>
          <p:cNvPicPr>
            <a:picLocks noChangeAspect="1" noChangeArrowheads="1"/>
          </p:cNvPicPr>
          <p:nvPr/>
        </p:nvPicPr>
        <p:blipFill>
          <a:blip r:embed="rId3"/>
          <a:srcRect/>
          <a:stretch>
            <a:fillRect/>
          </a:stretch>
        </p:blipFill>
        <p:spPr bwMode="auto">
          <a:xfrm>
            <a:off x="10028585" y="5405718"/>
            <a:ext cx="2176862" cy="1447800"/>
          </a:xfrm>
          <a:prstGeom prst="rect">
            <a:avLst/>
          </a:prstGeom>
          <a:noFill/>
          <a:ln w="9525">
            <a:noFill/>
            <a:miter lim="800000"/>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pic>
    </p:spTree>
    <p:extLst>
      <p:ext uri="{BB962C8B-B14F-4D97-AF65-F5344CB8AC3E}">
        <p14:creationId xmlns:p14="http://schemas.microsoft.com/office/powerpoint/2010/main" val="332639357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p:cNvSpPr>
          <p:nvPr>
            <p:ph type="title" idx="4294967295"/>
          </p:nvPr>
        </p:nvSpPr>
        <p:spPr bwMode="auto">
          <a:xfrm>
            <a:off x="0" y="0"/>
            <a:ext cx="12192000" cy="1140546"/>
          </a:xfrm>
          <a:noFill/>
        </p:spPr>
        <p:txBody>
          <a:bodyPr vert="horz" wrap="square" lIns="91440" tIns="45720" rIns="91440" bIns="45720" numCol="1" rtlCol="0" anchor="t" anchorCtr="0" compatLnSpc="1">
            <a:prstTxWarp prst="textNoShape">
              <a:avLst/>
            </a:prstTxWarp>
            <a:noAutofit/>
          </a:bodyPr>
          <a:lstStyle/>
          <a:p>
            <a:pPr marL="0" indent="0" algn="l">
              <a:buNone/>
            </a:pPr>
            <a:r>
              <a:rPr lang="en-US" sz="7000" i="1" dirty="0">
                <a:solidFill>
                  <a:srgbClr val="C00000"/>
                </a:solidFill>
                <a:effectLst>
                  <a:outerShdw blurRad="38100" dist="38100" dir="2700000" algn="tl">
                    <a:srgbClr val="000000">
                      <a:alpha val="43137"/>
                    </a:srgbClr>
                  </a:outerShdw>
                </a:effectLst>
              </a:rPr>
              <a:t>Believe: Hebrews 11:6</a:t>
            </a:r>
          </a:p>
        </p:txBody>
      </p:sp>
      <p:sp>
        <p:nvSpPr>
          <p:cNvPr id="53250" name="Rectangle 3"/>
          <p:cNvSpPr>
            <a:spLocks noGrp="1"/>
          </p:cNvSpPr>
          <p:nvPr>
            <p:ph type="body" idx="4294967295"/>
          </p:nvPr>
        </p:nvSpPr>
        <p:spPr>
          <a:xfrm>
            <a:off x="0" y="990600"/>
            <a:ext cx="12192000" cy="5867400"/>
          </a:xfrm>
        </p:spPr>
        <p:txBody>
          <a:bodyPr>
            <a:noAutofit/>
          </a:bodyPr>
          <a:lstStyle/>
          <a:p>
            <a:pPr marL="0" indent="0">
              <a:lnSpc>
                <a:spcPct val="90000"/>
              </a:lnSpc>
              <a:buNone/>
            </a:pPr>
            <a:r>
              <a:rPr lang="en-US" sz="7000" i="1" dirty="0">
                <a:effectLst>
                  <a:outerShdw blurRad="38100" dist="38100" dir="2700000" algn="tl">
                    <a:srgbClr val="000000">
                      <a:alpha val="43137"/>
                    </a:srgbClr>
                  </a:outerShdw>
                </a:effectLst>
              </a:rPr>
              <a:t>But without faith it is impossible to please him: for he that cometh to God must believe that he is, and that he is a rewarder of them that diligently seek him.</a:t>
            </a:r>
          </a:p>
        </p:txBody>
      </p:sp>
      <p:pic>
        <p:nvPicPr>
          <p:cNvPr id="53251" name="Picture 4" descr="MP900443601[1]"/>
          <p:cNvPicPr>
            <a:picLocks noChangeAspect="1" noChangeArrowheads="1"/>
          </p:cNvPicPr>
          <p:nvPr/>
        </p:nvPicPr>
        <p:blipFill>
          <a:blip r:embed="rId3"/>
          <a:srcRect/>
          <a:stretch>
            <a:fillRect/>
          </a:stretch>
        </p:blipFill>
        <p:spPr bwMode="auto">
          <a:xfrm>
            <a:off x="9806823" y="13854"/>
            <a:ext cx="2385178" cy="1586346"/>
          </a:xfrm>
          <a:prstGeom prst="rect">
            <a:avLst/>
          </a:prstGeom>
          <a:noFill/>
          <a:ln w="9525">
            <a:noFill/>
            <a:miter lim="800000"/>
            <a:headEnd/>
            <a:tailEnd/>
          </a:ln>
        </p:spPr>
      </p:pic>
    </p:spTree>
    <p:extLst>
      <p:ext uri="{BB962C8B-B14F-4D97-AF65-F5344CB8AC3E}">
        <p14:creationId xmlns:p14="http://schemas.microsoft.com/office/powerpoint/2010/main" val="299683435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p:cNvSpPr>
          <p:nvPr>
            <p:ph type="title" idx="4294967295"/>
          </p:nvPr>
        </p:nvSpPr>
        <p:spPr bwMode="auto">
          <a:xfrm>
            <a:off x="0" y="6927"/>
            <a:ext cx="12192000" cy="983673"/>
          </a:xfrm>
          <a:noFill/>
        </p:spPr>
        <p:txBody>
          <a:bodyPr vert="horz" wrap="square" lIns="91440" tIns="45720" rIns="91440" bIns="45720" numCol="1" rtlCol="0" anchor="t" anchorCtr="0" compatLnSpc="1">
            <a:prstTxWarp prst="textNoShape">
              <a:avLst/>
            </a:prstTxWarp>
            <a:noAutofit/>
          </a:bodyPr>
          <a:lstStyle/>
          <a:p>
            <a:pPr marL="0" indent="0" algn="l">
              <a:buNone/>
            </a:pPr>
            <a:r>
              <a:rPr lang="en-US" sz="8800" i="1" dirty="0">
                <a:solidFill>
                  <a:srgbClr val="C00000"/>
                </a:solidFill>
                <a:effectLst>
                  <a:outerShdw blurRad="38100" dist="38100" dir="2700000" algn="tl">
                    <a:srgbClr val="000000">
                      <a:alpha val="43137"/>
                    </a:srgbClr>
                  </a:outerShdw>
                </a:effectLst>
              </a:rPr>
              <a:t>Repent: Luke 13:3</a:t>
            </a:r>
          </a:p>
        </p:txBody>
      </p:sp>
      <p:sp>
        <p:nvSpPr>
          <p:cNvPr id="54274" name="Rectangle 3"/>
          <p:cNvSpPr>
            <a:spLocks noGrp="1"/>
          </p:cNvSpPr>
          <p:nvPr>
            <p:ph type="body" idx="4294967295"/>
          </p:nvPr>
        </p:nvSpPr>
        <p:spPr>
          <a:xfrm>
            <a:off x="0" y="1447800"/>
            <a:ext cx="12268200" cy="5403272"/>
          </a:xfrm>
        </p:spPr>
        <p:txBody>
          <a:bodyPr>
            <a:normAutofit lnSpcReduction="10000"/>
          </a:bodyPr>
          <a:lstStyle/>
          <a:p>
            <a:pPr marL="0" indent="0">
              <a:buNone/>
            </a:pPr>
            <a:r>
              <a:rPr lang="en-US" sz="9600" i="1" dirty="0">
                <a:effectLst>
                  <a:outerShdw blurRad="38100" dist="38100" dir="2700000" algn="tl">
                    <a:srgbClr val="000000">
                      <a:alpha val="43137"/>
                    </a:srgbClr>
                  </a:outerShdw>
                </a:effectLst>
              </a:rPr>
              <a:t>I tell you, Nay: but, except ye repent, ye shall all likewise perish.</a:t>
            </a:r>
            <a:r>
              <a:rPr lang="en-US" sz="9600" i="1" dirty="0">
                <a:solidFill>
                  <a:srgbClr val="3333CC"/>
                </a:solidFill>
                <a:effectLst>
                  <a:outerShdw blurRad="38100" dist="38100" dir="2700000" algn="tl">
                    <a:srgbClr val="000000">
                      <a:alpha val="43137"/>
                    </a:srgbClr>
                  </a:outerShdw>
                </a:effectLst>
              </a:rPr>
              <a:t> </a:t>
            </a:r>
          </a:p>
        </p:txBody>
      </p:sp>
      <p:pic>
        <p:nvPicPr>
          <p:cNvPr id="54275" name="Picture 4" descr="MP900443601[1]"/>
          <p:cNvPicPr>
            <a:picLocks noChangeAspect="1" noChangeArrowheads="1"/>
          </p:cNvPicPr>
          <p:nvPr/>
        </p:nvPicPr>
        <p:blipFill>
          <a:blip r:embed="rId3"/>
          <a:srcRect/>
          <a:stretch>
            <a:fillRect/>
          </a:stretch>
        </p:blipFill>
        <p:spPr bwMode="auto">
          <a:xfrm>
            <a:off x="9671421" y="5181601"/>
            <a:ext cx="2520580" cy="1676400"/>
          </a:xfrm>
          <a:prstGeom prst="rect">
            <a:avLst/>
          </a:prstGeom>
          <a:noFill/>
          <a:ln w="9525">
            <a:noFill/>
            <a:miter lim="800000"/>
            <a:headEnd/>
            <a:tailEnd/>
          </a:ln>
        </p:spPr>
      </p:pic>
    </p:spTree>
    <p:extLst>
      <p:ext uri="{BB962C8B-B14F-4D97-AF65-F5344CB8AC3E}">
        <p14:creationId xmlns:p14="http://schemas.microsoft.com/office/powerpoint/2010/main" val="154449223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139190"/>
          </a:xfrm>
        </p:spPr>
        <p:txBody>
          <a:bodyPr>
            <a:noAutofit/>
          </a:bodyPr>
          <a:lstStyle/>
          <a:p>
            <a:pPr marL="0" indent="0" algn="ctr">
              <a:buNone/>
            </a:pPr>
            <a:r>
              <a:rPr kumimoji="0" lang="en-US" sz="7200" b="1" i="1" u="none" strike="noStrike" kern="1200" cap="none" spc="0" normalizeH="0" baseline="0" noProof="0" dirty="0">
                <a:ln>
                  <a:noFill/>
                </a:ln>
                <a:solidFill>
                  <a:srgbClr val="A31D6A"/>
                </a:solidFill>
                <a:effectLst>
                  <a:outerShdw blurRad="38100" dist="38100" dir="2700000" algn="tl">
                    <a:srgbClr val="000000">
                      <a:alpha val="43137"/>
                    </a:srgbClr>
                  </a:outerShdw>
                </a:effectLst>
                <a:uLnTx/>
                <a:uFillTx/>
                <a:latin typeface="Trebuchet MS"/>
                <a:ea typeface="+mj-ea"/>
                <a:cs typeface="+mj-cs"/>
              </a:rPr>
              <a:t>I John 3:11-18 (NAS)</a:t>
            </a:r>
            <a:endParaRPr lang="en-US" sz="72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1143000"/>
            <a:ext cx="12192000" cy="5715000"/>
          </a:xfrm>
        </p:spPr>
        <p:txBody>
          <a:bodyPr>
            <a:noAutofit/>
          </a:bodyPr>
          <a:lstStyle/>
          <a:p>
            <a:pPr marL="45720" indent="0">
              <a:buNone/>
            </a:pPr>
            <a:r>
              <a:rPr lang="en-US" sz="5400" b="1" baseline="30000" dirty="0"/>
              <a:t>11</a:t>
            </a:r>
            <a:r>
              <a:rPr lang="en-US" sz="5400" dirty="0"/>
              <a:t> For this is the message which you have heard from the beginning, that we are to love one another; </a:t>
            </a:r>
            <a:r>
              <a:rPr lang="en-US" sz="5400" b="1" baseline="30000" dirty="0"/>
              <a:t>12</a:t>
            </a:r>
            <a:r>
              <a:rPr lang="en-US" sz="5400" dirty="0"/>
              <a:t> not as Cain, </a:t>
            </a:r>
            <a:r>
              <a:rPr lang="en-US" sz="5400" i="1" dirty="0"/>
              <a:t>who</a:t>
            </a:r>
            <a:r>
              <a:rPr lang="en-US" sz="5400" dirty="0"/>
              <a:t> was of the evil one and murdered his brother. And for what reason did he murder him? </a:t>
            </a:r>
          </a:p>
        </p:txBody>
      </p:sp>
    </p:spTree>
    <p:extLst>
      <p:ext uri="{BB962C8B-B14F-4D97-AF65-F5344CB8AC3E}">
        <p14:creationId xmlns:p14="http://schemas.microsoft.com/office/powerpoint/2010/main" val="2346002093"/>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p:cNvSpPr>
          <p:nvPr>
            <p:ph type="title" idx="4294967295"/>
          </p:nvPr>
        </p:nvSpPr>
        <p:spPr bwMode="auto">
          <a:xfrm>
            <a:off x="0" y="0"/>
            <a:ext cx="12192000" cy="990600"/>
          </a:xfrm>
          <a:noFill/>
        </p:spPr>
        <p:txBody>
          <a:bodyPr vert="horz" wrap="square" lIns="91440" tIns="45720" rIns="91440" bIns="45720" numCol="1" rtlCol="0" anchor="t" anchorCtr="0" compatLnSpc="1">
            <a:prstTxWarp prst="textNoShape">
              <a:avLst/>
            </a:prstTxWarp>
            <a:normAutofit/>
          </a:bodyPr>
          <a:lstStyle/>
          <a:p>
            <a:pPr marL="0" indent="0" algn="l">
              <a:buNone/>
            </a:pPr>
            <a:r>
              <a:rPr lang="en-US" sz="5500" i="1" dirty="0">
                <a:solidFill>
                  <a:srgbClr val="C00000"/>
                </a:solidFill>
                <a:effectLst>
                  <a:outerShdw blurRad="38100" dist="38100" dir="2700000" algn="tl">
                    <a:srgbClr val="000000">
                      <a:alpha val="43137"/>
                    </a:srgbClr>
                  </a:outerShdw>
                </a:effectLst>
              </a:rPr>
              <a:t>Confess: Matthew 10:32-33</a:t>
            </a:r>
          </a:p>
        </p:txBody>
      </p:sp>
      <p:sp>
        <p:nvSpPr>
          <p:cNvPr id="55298" name="Rectangle 3"/>
          <p:cNvSpPr>
            <a:spLocks noGrp="1"/>
          </p:cNvSpPr>
          <p:nvPr>
            <p:ph type="body" idx="4294967295"/>
          </p:nvPr>
        </p:nvSpPr>
        <p:spPr>
          <a:xfrm>
            <a:off x="0" y="762000"/>
            <a:ext cx="12192000" cy="6096000"/>
          </a:xfrm>
        </p:spPr>
        <p:txBody>
          <a:bodyPr>
            <a:noAutofit/>
          </a:bodyPr>
          <a:lstStyle/>
          <a:p>
            <a:pPr marL="0" indent="0">
              <a:buNone/>
            </a:pPr>
            <a:r>
              <a:rPr lang="en-US" sz="5500" b="1" i="1" dirty="0">
                <a:hlinkClick r:id="rId3"/>
              </a:rPr>
              <a:t>32</a:t>
            </a:r>
            <a:r>
              <a:rPr lang="en-US" sz="5500" b="1" i="1" dirty="0"/>
              <a:t> </a:t>
            </a:r>
            <a:r>
              <a:rPr lang="en-US" sz="5500" i="1" dirty="0">
                <a:effectLst>
                  <a:outerShdw blurRad="38100" dist="38100" dir="2700000" algn="tl">
                    <a:srgbClr val="000000">
                      <a:alpha val="43137"/>
                    </a:srgbClr>
                  </a:outerShdw>
                </a:effectLst>
              </a:rPr>
              <a:t>Whosoever therefore shall confess me before men, him will I confess also before my Father which is in heaven.</a:t>
            </a:r>
            <a:r>
              <a:rPr lang="en-US" sz="5500" b="1" i="1" dirty="0">
                <a:effectLst>
                  <a:outerShdw blurRad="38100" dist="38100" dir="2700000" algn="tl">
                    <a:srgbClr val="000000">
                      <a:alpha val="43137"/>
                    </a:srgbClr>
                  </a:outerShdw>
                </a:effectLst>
              </a:rPr>
              <a:t> </a:t>
            </a:r>
          </a:p>
          <a:p>
            <a:pPr marL="0" indent="0">
              <a:buNone/>
            </a:pPr>
            <a:r>
              <a:rPr lang="en-US" sz="5500" b="1" i="1" dirty="0">
                <a:hlinkClick r:id="rId4"/>
              </a:rPr>
              <a:t>33</a:t>
            </a:r>
            <a:r>
              <a:rPr lang="en-US" sz="5500" b="1" i="1" dirty="0"/>
              <a:t> </a:t>
            </a:r>
            <a:r>
              <a:rPr lang="en-US" sz="5500" i="1" dirty="0">
                <a:effectLst>
                  <a:outerShdw blurRad="38100" dist="38100" dir="2700000" algn="tl">
                    <a:srgbClr val="000000">
                      <a:alpha val="43137"/>
                    </a:srgbClr>
                  </a:outerShdw>
                </a:effectLst>
              </a:rPr>
              <a:t>But whosoever shall deny me before men, him will I also deny before my Father which is in heaven. </a:t>
            </a:r>
          </a:p>
        </p:txBody>
      </p:sp>
      <p:pic>
        <p:nvPicPr>
          <p:cNvPr id="55299" name="Picture 4" descr="MP900443601[1]"/>
          <p:cNvPicPr>
            <a:picLocks noChangeAspect="1" noChangeArrowheads="1"/>
          </p:cNvPicPr>
          <p:nvPr/>
        </p:nvPicPr>
        <p:blipFill>
          <a:blip r:embed="rId5"/>
          <a:srcRect/>
          <a:stretch>
            <a:fillRect/>
          </a:stretch>
        </p:blipFill>
        <p:spPr bwMode="auto">
          <a:xfrm>
            <a:off x="10896600" y="-1"/>
            <a:ext cx="1295400" cy="862101"/>
          </a:xfrm>
          <a:prstGeom prst="rect">
            <a:avLst/>
          </a:prstGeom>
          <a:noFill/>
          <a:ln w="9525">
            <a:noFill/>
            <a:miter lim="800000"/>
            <a:headEnd/>
            <a:tailEnd/>
          </a:ln>
        </p:spPr>
      </p:pic>
    </p:spTree>
    <p:extLst>
      <p:ext uri="{BB962C8B-B14F-4D97-AF65-F5344CB8AC3E}">
        <p14:creationId xmlns:p14="http://schemas.microsoft.com/office/powerpoint/2010/main" val="242199128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p:cNvSpPr>
          <p:nvPr>
            <p:ph type="title" idx="4294967295"/>
          </p:nvPr>
        </p:nvSpPr>
        <p:spPr bwMode="auto">
          <a:xfrm>
            <a:off x="1" y="0"/>
            <a:ext cx="12223028" cy="1371600"/>
          </a:xfrm>
          <a:noFill/>
        </p:spPr>
        <p:txBody>
          <a:bodyPr vert="horz" wrap="square" lIns="91440" tIns="45720" rIns="91440" bIns="45720" numCol="1" rtlCol="0" anchor="t" anchorCtr="0" compatLnSpc="1">
            <a:prstTxWarp prst="textNoShape">
              <a:avLst/>
            </a:prstTxWarp>
            <a:noAutofit/>
          </a:bodyPr>
          <a:lstStyle/>
          <a:p>
            <a:pPr marL="0" indent="0" algn="l">
              <a:buNone/>
            </a:pPr>
            <a:r>
              <a:rPr lang="en-US" sz="8000" i="1" dirty="0">
                <a:solidFill>
                  <a:srgbClr val="C00000"/>
                </a:solidFill>
                <a:effectLst>
                  <a:outerShdw blurRad="38100" dist="38100" dir="2700000" algn="tl">
                    <a:srgbClr val="000000">
                      <a:alpha val="43137"/>
                    </a:srgbClr>
                  </a:outerShdw>
                </a:effectLst>
              </a:rPr>
              <a:t>Baptize: Acts 22:16</a:t>
            </a:r>
          </a:p>
        </p:txBody>
      </p:sp>
      <p:sp>
        <p:nvSpPr>
          <p:cNvPr id="56322" name="Rectangle 3"/>
          <p:cNvSpPr>
            <a:spLocks noGrp="1"/>
          </p:cNvSpPr>
          <p:nvPr>
            <p:ph type="body" idx="4294967295"/>
          </p:nvPr>
        </p:nvSpPr>
        <p:spPr>
          <a:xfrm>
            <a:off x="-1" y="1524000"/>
            <a:ext cx="12191999" cy="5334000"/>
          </a:xfrm>
        </p:spPr>
        <p:txBody>
          <a:bodyPr>
            <a:normAutofit/>
          </a:bodyPr>
          <a:lstStyle/>
          <a:p>
            <a:pPr marL="0" indent="0">
              <a:buNone/>
            </a:pPr>
            <a:r>
              <a:rPr lang="en-US" sz="7200" i="1" dirty="0">
                <a:effectLst>
                  <a:outerShdw blurRad="38100" dist="38100" dir="2700000" algn="tl">
                    <a:srgbClr val="000000">
                      <a:alpha val="43137"/>
                    </a:srgbClr>
                  </a:outerShdw>
                </a:effectLst>
              </a:rPr>
              <a:t>And now why </a:t>
            </a:r>
            <a:r>
              <a:rPr lang="en-US" sz="7200" i="1" dirty="0" err="1">
                <a:effectLst>
                  <a:outerShdw blurRad="38100" dist="38100" dir="2700000" algn="tl">
                    <a:srgbClr val="000000">
                      <a:alpha val="43137"/>
                    </a:srgbClr>
                  </a:outerShdw>
                </a:effectLst>
              </a:rPr>
              <a:t>tarriest</a:t>
            </a:r>
            <a:r>
              <a:rPr lang="en-US" sz="7200" i="1" dirty="0">
                <a:effectLst>
                  <a:outerShdw blurRad="38100" dist="38100" dir="2700000" algn="tl">
                    <a:srgbClr val="000000">
                      <a:alpha val="43137"/>
                    </a:srgbClr>
                  </a:outerShdw>
                </a:effectLst>
              </a:rPr>
              <a:t> thou? arise, and be baptized, and wash away thy sins, calling on the name of the Lord.</a:t>
            </a:r>
          </a:p>
        </p:txBody>
      </p:sp>
      <p:pic>
        <p:nvPicPr>
          <p:cNvPr id="56323" name="Picture 4" descr="MP900443601[1]"/>
          <p:cNvPicPr>
            <a:picLocks noChangeAspect="1" noChangeArrowheads="1"/>
          </p:cNvPicPr>
          <p:nvPr/>
        </p:nvPicPr>
        <p:blipFill>
          <a:blip r:embed="rId3"/>
          <a:srcRect/>
          <a:stretch>
            <a:fillRect/>
          </a:stretch>
        </p:blipFill>
        <p:spPr bwMode="auto">
          <a:xfrm>
            <a:off x="9933421" y="-10413"/>
            <a:ext cx="2289608" cy="1524133"/>
          </a:xfrm>
          <a:prstGeom prst="rect">
            <a:avLst/>
          </a:prstGeom>
          <a:noFill/>
          <a:ln w="9525">
            <a:noFill/>
            <a:miter lim="800000"/>
            <a:headEnd/>
            <a:tailEnd/>
          </a:ln>
        </p:spPr>
      </p:pic>
      <p:pic>
        <p:nvPicPr>
          <p:cNvPr id="56324" name="Picture 2" descr="C:\Users\Fain\AppData\Local\Microsoft\Windows\Temporary Internet Files\Content.IE5\RW2PWPFG\MC900057792[1].wmf"/>
          <p:cNvPicPr>
            <a:picLocks noChangeAspect="1" noChangeArrowheads="1"/>
          </p:cNvPicPr>
          <p:nvPr/>
        </p:nvPicPr>
        <p:blipFill>
          <a:blip r:embed="rId4"/>
          <a:srcRect/>
          <a:stretch>
            <a:fillRect/>
          </a:stretch>
        </p:blipFill>
        <p:spPr bwMode="auto">
          <a:xfrm>
            <a:off x="9933421" y="4899025"/>
            <a:ext cx="2227262" cy="1936750"/>
          </a:xfrm>
          <a:prstGeom prst="rect">
            <a:avLst/>
          </a:prstGeom>
          <a:noFill/>
          <a:ln w="9525">
            <a:noFill/>
            <a:miter lim="800000"/>
            <a:headEnd/>
            <a:tailEnd/>
          </a:ln>
        </p:spPr>
      </p:pic>
    </p:spTree>
    <p:extLst>
      <p:ext uri="{BB962C8B-B14F-4D97-AF65-F5344CB8AC3E}">
        <p14:creationId xmlns:p14="http://schemas.microsoft.com/office/powerpoint/2010/main" val="136878474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90"/>
            <a:ext cx="12192000" cy="1075189"/>
          </a:xfrm>
        </p:spPr>
        <p:txBody>
          <a:bodyPr>
            <a:noAutofit/>
          </a:bodyPr>
          <a:lstStyle/>
          <a:p>
            <a:pPr marL="0" indent="0" algn="ctr">
              <a:buNone/>
            </a:pPr>
            <a:r>
              <a:rPr kumimoji="0" lang="en-US" sz="7200" b="1" i="1" u="none" strike="noStrike" kern="1200" cap="none" spc="0" normalizeH="0" baseline="0" noProof="0" dirty="0">
                <a:ln>
                  <a:noFill/>
                </a:ln>
                <a:solidFill>
                  <a:srgbClr val="A31D6A"/>
                </a:solidFill>
                <a:effectLst>
                  <a:outerShdw blurRad="38100" dist="38100" dir="2700000" algn="tl">
                    <a:srgbClr val="000000">
                      <a:alpha val="43137"/>
                    </a:srgbClr>
                  </a:outerShdw>
                </a:effectLst>
                <a:uLnTx/>
                <a:uFillTx/>
                <a:latin typeface="Trebuchet MS"/>
                <a:ea typeface="+mj-ea"/>
                <a:cs typeface="+mj-cs"/>
              </a:rPr>
              <a:t>I John 3:11-18 (NAS)</a:t>
            </a:r>
            <a:endParaRPr lang="en-US" sz="66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1066799"/>
            <a:ext cx="12192000" cy="5791202"/>
          </a:xfrm>
        </p:spPr>
        <p:txBody>
          <a:bodyPr>
            <a:noAutofit/>
          </a:bodyPr>
          <a:lstStyle/>
          <a:p>
            <a:pPr marL="45720" indent="0">
              <a:buNone/>
            </a:pP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mn-ea"/>
                <a:cs typeface="+mn-cs"/>
              </a:rPr>
              <a:t>Because his </a:t>
            </a:r>
            <a:r>
              <a:rPr kumimoji="0" lang="en-US" sz="5400" b="0" i="1" u="none" strike="noStrike" kern="1200" cap="none" spc="0" normalizeH="0" baseline="0" noProof="0" dirty="0">
                <a:ln>
                  <a:noFill/>
                </a:ln>
                <a:solidFill>
                  <a:prstClr val="black">
                    <a:lumMod val="75000"/>
                    <a:lumOff val="25000"/>
                  </a:prstClr>
                </a:solidFill>
                <a:effectLst/>
                <a:uLnTx/>
                <a:uFillTx/>
                <a:latin typeface="Trebuchet MS"/>
                <a:ea typeface="+mn-ea"/>
                <a:cs typeface="+mn-cs"/>
              </a:rPr>
              <a:t>own</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mn-ea"/>
                <a:cs typeface="+mn-cs"/>
              </a:rPr>
              <a:t> deeds were evil, but his brother's were righteous. </a:t>
            </a:r>
            <a:r>
              <a:rPr kumimoji="0" lang="en-US" sz="5400" b="1" i="0" u="none" strike="noStrike" kern="1200" cap="none" spc="0" normalizeH="0" baseline="30000" noProof="0" dirty="0">
                <a:ln>
                  <a:noFill/>
                </a:ln>
                <a:solidFill>
                  <a:prstClr val="black">
                    <a:lumMod val="75000"/>
                    <a:lumOff val="25000"/>
                  </a:prstClr>
                </a:solidFill>
                <a:effectLst/>
                <a:uLnTx/>
                <a:uFillTx/>
                <a:latin typeface="Trebuchet MS"/>
                <a:ea typeface="+mn-ea"/>
                <a:cs typeface="+mn-cs"/>
              </a:rPr>
              <a:t>13</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mn-ea"/>
                <a:cs typeface="+mn-cs"/>
              </a:rPr>
              <a:t> Do not be surprised, brothers </a:t>
            </a:r>
            <a:r>
              <a:rPr kumimoji="0" lang="en-US" sz="5400" b="0" i="1" u="none" strike="noStrike" kern="1200" cap="none" spc="0" normalizeH="0" baseline="0" noProof="0" dirty="0">
                <a:ln>
                  <a:noFill/>
                </a:ln>
                <a:solidFill>
                  <a:prstClr val="black">
                    <a:lumMod val="75000"/>
                    <a:lumOff val="25000"/>
                  </a:prstClr>
                </a:solidFill>
                <a:effectLst/>
                <a:uLnTx/>
                <a:uFillTx/>
                <a:latin typeface="Trebuchet MS"/>
                <a:ea typeface="+mn-ea"/>
                <a:cs typeface="+mn-cs"/>
              </a:rPr>
              <a:t>and </a:t>
            </a:r>
            <a:r>
              <a:rPr lang="en-US" sz="5400" i="1" dirty="0">
                <a:solidFill>
                  <a:prstClr val="black">
                    <a:lumMod val="75000"/>
                    <a:lumOff val="25000"/>
                  </a:prstClr>
                </a:solidFill>
                <a:latin typeface="Trebuchet MS"/>
              </a:rPr>
              <a:t>sisters</a:t>
            </a:r>
            <a:r>
              <a:rPr kumimoji="0" lang="en-US" sz="5400" b="0" i="1" u="none" strike="noStrike" kern="1200" cap="none" spc="0" normalizeH="0" baseline="0" noProof="0" dirty="0">
                <a:ln>
                  <a:noFill/>
                </a:ln>
                <a:solidFill>
                  <a:prstClr val="black">
                    <a:lumMod val="75000"/>
                    <a:lumOff val="25000"/>
                  </a:prstClr>
                </a:solidFill>
                <a:effectLst/>
                <a:uLnTx/>
                <a:uFillTx/>
                <a:latin typeface="Trebuchet MS"/>
                <a:ea typeface="+mn-ea"/>
                <a:cs typeface="+mn-cs"/>
              </a:rPr>
              <a:t>, </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mn-ea"/>
                <a:cs typeface="+mn-cs"/>
              </a:rPr>
              <a:t>if the world hates you. </a:t>
            </a:r>
            <a:r>
              <a:rPr kumimoji="0" lang="en-US" sz="5400" b="1" i="0" u="none" strike="noStrike" kern="1200" cap="none" spc="0" normalizeH="0" baseline="30000" noProof="0" dirty="0">
                <a:ln>
                  <a:noFill/>
                </a:ln>
                <a:solidFill>
                  <a:prstClr val="black">
                    <a:lumMod val="75000"/>
                    <a:lumOff val="25000"/>
                  </a:prstClr>
                </a:solidFill>
                <a:effectLst/>
                <a:uLnTx/>
                <a:uFillTx/>
                <a:latin typeface="Trebuchet MS"/>
                <a:ea typeface="+mn-ea"/>
                <a:cs typeface="+mn-cs"/>
              </a:rPr>
              <a:t>14</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mn-ea"/>
                <a:cs typeface="+mn-cs"/>
              </a:rPr>
              <a:t> We know that we have passed out of death into life, because we love the brothers </a:t>
            </a:r>
            <a:r>
              <a:rPr kumimoji="0" lang="en-US" sz="5400" b="0" i="1" u="none" strike="noStrike" kern="1200" cap="none" spc="0" normalizeH="0" baseline="0" noProof="0" dirty="0">
                <a:ln>
                  <a:noFill/>
                </a:ln>
                <a:solidFill>
                  <a:prstClr val="black">
                    <a:lumMod val="75000"/>
                    <a:lumOff val="25000"/>
                  </a:prstClr>
                </a:solidFill>
                <a:effectLst/>
                <a:uLnTx/>
                <a:uFillTx/>
                <a:latin typeface="Trebuchet MS"/>
                <a:ea typeface="+mn-ea"/>
                <a:cs typeface="+mn-cs"/>
              </a:rPr>
              <a:t>and sisters.</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mn-ea"/>
                <a:cs typeface="+mn-cs"/>
              </a:rPr>
              <a:t> </a:t>
            </a:r>
            <a:endParaRPr lang="en-US" sz="4800" dirty="0"/>
          </a:p>
        </p:txBody>
      </p:sp>
    </p:spTree>
    <p:extLst>
      <p:ext uri="{BB962C8B-B14F-4D97-AF65-F5344CB8AC3E}">
        <p14:creationId xmlns:p14="http://schemas.microsoft.com/office/powerpoint/2010/main" val="13052673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3D5F27-BFDA-2283-3E84-4A7246BC4CB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6CB9A07-7005-DB8B-1FF0-8A01BC1DEF5A}"/>
              </a:ext>
            </a:extLst>
          </p:cNvPr>
          <p:cNvSpPr>
            <a:spLocks noGrp="1"/>
          </p:cNvSpPr>
          <p:nvPr>
            <p:ph type="title"/>
          </p:nvPr>
        </p:nvSpPr>
        <p:spPr>
          <a:xfrm>
            <a:off x="0" y="-8390"/>
            <a:ext cx="12192000" cy="1075189"/>
          </a:xfrm>
        </p:spPr>
        <p:txBody>
          <a:bodyPr>
            <a:noAutofit/>
          </a:bodyPr>
          <a:lstStyle/>
          <a:p>
            <a:pPr marL="0" indent="0" algn="ctr">
              <a:buNone/>
            </a:pPr>
            <a:r>
              <a:rPr kumimoji="0" lang="en-US" sz="7200" b="1" i="1" u="none" strike="noStrike" kern="1200" cap="none" spc="0" normalizeH="0" baseline="0" noProof="0" dirty="0">
                <a:ln>
                  <a:noFill/>
                </a:ln>
                <a:solidFill>
                  <a:srgbClr val="A31D6A"/>
                </a:solidFill>
                <a:effectLst>
                  <a:outerShdw blurRad="38100" dist="38100" dir="2700000" algn="tl">
                    <a:srgbClr val="000000">
                      <a:alpha val="43137"/>
                    </a:srgbClr>
                  </a:outerShdw>
                </a:effectLst>
                <a:uLnTx/>
                <a:uFillTx/>
                <a:latin typeface="Trebuchet MS"/>
                <a:ea typeface="+mj-ea"/>
                <a:cs typeface="+mj-cs"/>
              </a:rPr>
              <a:t>I John 3:11-18 (NAS)</a:t>
            </a:r>
            <a:endParaRPr lang="en-US" sz="66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CD96A212-75EA-BE0A-E645-7CACFA77126A}"/>
              </a:ext>
            </a:extLst>
          </p:cNvPr>
          <p:cNvSpPr>
            <a:spLocks noGrp="1"/>
          </p:cNvSpPr>
          <p:nvPr>
            <p:ph sz="quarter" idx="13"/>
          </p:nvPr>
        </p:nvSpPr>
        <p:spPr>
          <a:xfrm>
            <a:off x="0" y="1066799"/>
            <a:ext cx="12192000" cy="5791202"/>
          </a:xfrm>
        </p:spPr>
        <p:txBody>
          <a:bodyPr>
            <a:noAutofit/>
          </a:bodyPr>
          <a:lstStyle/>
          <a:p>
            <a:pPr marL="45720" indent="0">
              <a:buNone/>
            </a:pP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mn-ea"/>
                <a:cs typeface="+mn-cs"/>
              </a:rPr>
              <a:t>The one who does not love remains in death. </a:t>
            </a:r>
            <a:r>
              <a:rPr kumimoji="0" lang="en-US" sz="5400" b="1" i="0" u="none" strike="noStrike" kern="1200" cap="none" spc="0" normalizeH="0" baseline="30000" noProof="0" dirty="0">
                <a:ln>
                  <a:noFill/>
                </a:ln>
                <a:solidFill>
                  <a:prstClr val="black">
                    <a:lumMod val="75000"/>
                    <a:lumOff val="25000"/>
                  </a:prstClr>
                </a:solidFill>
                <a:effectLst/>
                <a:uLnTx/>
                <a:uFillTx/>
                <a:latin typeface="Trebuchet MS"/>
                <a:ea typeface="+mn-ea"/>
                <a:cs typeface="+mn-cs"/>
              </a:rPr>
              <a:t>15</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mn-ea"/>
                <a:cs typeface="+mn-cs"/>
              </a:rPr>
              <a:t> Everyone who hates his brother </a:t>
            </a:r>
            <a:r>
              <a:rPr kumimoji="0" lang="en-US" sz="5400" b="0" i="1" u="none" strike="noStrike" kern="1200" cap="none" spc="0" normalizeH="0" baseline="0" noProof="0" dirty="0">
                <a:ln>
                  <a:noFill/>
                </a:ln>
                <a:solidFill>
                  <a:prstClr val="black">
                    <a:lumMod val="75000"/>
                    <a:lumOff val="25000"/>
                  </a:prstClr>
                </a:solidFill>
                <a:effectLst/>
                <a:uLnTx/>
                <a:uFillTx/>
                <a:latin typeface="Trebuchet MS"/>
                <a:ea typeface="+mn-ea"/>
                <a:cs typeface="+mn-cs"/>
              </a:rPr>
              <a:t>or sister</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mn-ea"/>
                <a:cs typeface="+mn-cs"/>
              </a:rPr>
              <a:t> is a murderer, and you know that no murderer has eternal life remaining in him. </a:t>
            </a:r>
            <a:r>
              <a:rPr kumimoji="0" lang="en-US" sz="5400" b="1" i="0" u="none" strike="noStrike" kern="1200" cap="none" spc="0" normalizeH="0" baseline="30000" noProof="0" dirty="0">
                <a:ln>
                  <a:noFill/>
                </a:ln>
                <a:solidFill>
                  <a:prstClr val="black">
                    <a:lumMod val="75000"/>
                    <a:lumOff val="25000"/>
                  </a:prstClr>
                </a:solidFill>
                <a:effectLst/>
                <a:uLnTx/>
                <a:uFillTx/>
                <a:latin typeface="Trebuchet MS"/>
                <a:ea typeface="+mn-ea"/>
                <a:cs typeface="+mn-cs"/>
              </a:rPr>
              <a:t>16</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mn-ea"/>
                <a:cs typeface="+mn-cs"/>
              </a:rPr>
              <a:t> We know love by this, that He laid down His life for us; </a:t>
            </a:r>
            <a:endParaRPr lang="en-US" sz="4800" dirty="0"/>
          </a:p>
        </p:txBody>
      </p:sp>
    </p:spTree>
    <p:extLst>
      <p:ext uri="{BB962C8B-B14F-4D97-AF65-F5344CB8AC3E}">
        <p14:creationId xmlns:p14="http://schemas.microsoft.com/office/powerpoint/2010/main" val="17579806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682B9D-DD72-2DF2-252E-8A61DABD3D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C90E552-E721-B21B-8EFB-EDC6DF4AFD89}"/>
              </a:ext>
            </a:extLst>
          </p:cNvPr>
          <p:cNvSpPr>
            <a:spLocks noGrp="1"/>
          </p:cNvSpPr>
          <p:nvPr>
            <p:ph type="title"/>
          </p:nvPr>
        </p:nvSpPr>
        <p:spPr>
          <a:xfrm>
            <a:off x="0" y="-8390"/>
            <a:ext cx="12192000" cy="1075189"/>
          </a:xfrm>
        </p:spPr>
        <p:txBody>
          <a:bodyPr>
            <a:noAutofit/>
          </a:bodyPr>
          <a:lstStyle/>
          <a:p>
            <a:pPr marL="0" indent="0" algn="ctr">
              <a:buNone/>
            </a:pPr>
            <a:r>
              <a:rPr kumimoji="0" lang="en-US" sz="7200" b="1" i="1" u="none" strike="noStrike" kern="1200" cap="none" spc="0" normalizeH="0" baseline="0" noProof="0" dirty="0">
                <a:ln>
                  <a:noFill/>
                </a:ln>
                <a:solidFill>
                  <a:srgbClr val="A31D6A"/>
                </a:solidFill>
                <a:effectLst>
                  <a:outerShdw blurRad="38100" dist="38100" dir="2700000" algn="tl">
                    <a:srgbClr val="000000">
                      <a:alpha val="43137"/>
                    </a:srgbClr>
                  </a:outerShdw>
                </a:effectLst>
                <a:uLnTx/>
                <a:uFillTx/>
                <a:latin typeface="Trebuchet MS"/>
                <a:ea typeface="+mj-ea"/>
                <a:cs typeface="+mj-cs"/>
              </a:rPr>
              <a:t>I John 3:11-18 (NAS)</a:t>
            </a:r>
            <a:endParaRPr lang="en-US" sz="66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AB16B75A-1DDF-803A-6243-74287B74C9DB}"/>
              </a:ext>
            </a:extLst>
          </p:cNvPr>
          <p:cNvSpPr>
            <a:spLocks noGrp="1"/>
          </p:cNvSpPr>
          <p:nvPr>
            <p:ph sz="quarter" idx="13"/>
          </p:nvPr>
        </p:nvSpPr>
        <p:spPr>
          <a:xfrm>
            <a:off x="0" y="1066799"/>
            <a:ext cx="12192000" cy="5791202"/>
          </a:xfrm>
        </p:spPr>
        <p:txBody>
          <a:bodyPr>
            <a:noAutofit/>
          </a:bodyPr>
          <a:lstStyle/>
          <a:p>
            <a:pPr marL="45720" indent="0">
              <a:buNone/>
            </a:pP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mn-ea"/>
                <a:cs typeface="+mn-cs"/>
              </a:rPr>
              <a:t>and we ought to lay down our lives for the brothers </a:t>
            </a:r>
            <a:r>
              <a:rPr kumimoji="0" lang="en-US" sz="5400" b="0" i="1" u="none" strike="noStrike" kern="1200" cap="none" spc="0" normalizeH="0" baseline="0" noProof="0" dirty="0">
                <a:ln>
                  <a:noFill/>
                </a:ln>
                <a:solidFill>
                  <a:prstClr val="black">
                    <a:lumMod val="75000"/>
                    <a:lumOff val="25000"/>
                  </a:prstClr>
                </a:solidFill>
                <a:effectLst/>
                <a:uLnTx/>
                <a:uFillTx/>
                <a:latin typeface="Trebuchet MS"/>
                <a:ea typeface="+mn-ea"/>
                <a:cs typeface="+mn-cs"/>
              </a:rPr>
              <a:t>and sisters. </a:t>
            </a:r>
            <a:r>
              <a:rPr kumimoji="0" lang="en-US" sz="5400" b="1" i="0" u="none" strike="noStrike" kern="1200" cap="none" spc="0" normalizeH="0" baseline="30000" noProof="0" dirty="0">
                <a:ln>
                  <a:noFill/>
                </a:ln>
                <a:solidFill>
                  <a:prstClr val="black">
                    <a:lumMod val="75000"/>
                    <a:lumOff val="25000"/>
                  </a:prstClr>
                </a:solidFill>
                <a:effectLst/>
                <a:uLnTx/>
                <a:uFillTx/>
                <a:latin typeface="Trebuchet MS"/>
                <a:ea typeface="+mn-ea"/>
                <a:cs typeface="+mn-cs"/>
              </a:rPr>
              <a:t>17</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mn-ea"/>
                <a:cs typeface="+mn-cs"/>
              </a:rPr>
              <a:t> But whoever has worldly goods and sees his brother </a:t>
            </a:r>
            <a:r>
              <a:rPr kumimoji="0" lang="en-US" sz="5400" b="0" i="1" u="none" strike="noStrike" kern="1200" cap="none" spc="0" normalizeH="0" baseline="0" noProof="0" dirty="0">
                <a:ln>
                  <a:noFill/>
                </a:ln>
                <a:solidFill>
                  <a:prstClr val="black">
                    <a:lumMod val="75000"/>
                    <a:lumOff val="25000"/>
                  </a:prstClr>
                </a:solidFill>
                <a:effectLst/>
                <a:uLnTx/>
                <a:uFillTx/>
                <a:latin typeface="Trebuchet MS"/>
                <a:ea typeface="+mn-ea"/>
                <a:cs typeface="+mn-cs"/>
              </a:rPr>
              <a:t>or sister</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mn-ea"/>
                <a:cs typeface="+mn-cs"/>
              </a:rPr>
              <a:t> in need, and closes his heart against him, how does the love of God remain in him? </a:t>
            </a:r>
            <a:endParaRPr lang="en-US" sz="4800" dirty="0"/>
          </a:p>
        </p:txBody>
      </p:sp>
    </p:spTree>
    <p:extLst>
      <p:ext uri="{BB962C8B-B14F-4D97-AF65-F5344CB8AC3E}">
        <p14:creationId xmlns:p14="http://schemas.microsoft.com/office/powerpoint/2010/main" val="25486105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2F80CC-90B1-50EE-8027-17F3D51FA54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C63C89A-6EA2-59B3-04C8-7199B17F5D70}"/>
              </a:ext>
            </a:extLst>
          </p:cNvPr>
          <p:cNvSpPr>
            <a:spLocks noGrp="1"/>
          </p:cNvSpPr>
          <p:nvPr>
            <p:ph type="title"/>
          </p:nvPr>
        </p:nvSpPr>
        <p:spPr>
          <a:xfrm>
            <a:off x="0" y="-8390"/>
            <a:ext cx="12192000" cy="1075189"/>
          </a:xfrm>
        </p:spPr>
        <p:txBody>
          <a:bodyPr>
            <a:noAutofit/>
          </a:bodyPr>
          <a:lstStyle/>
          <a:p>
            <a:pPr marL="0" indent="0" algn="ctr">
              <a:buNone/>
            </a:pPr>
            <a:r>
              <a:rPr kumimoji="0" lang="en-US" sz="7200" b="1" i="1" u="none" strike="noStrike" kern="1200" cap="none" spc="0" normalizeH="0" baseline="0" noProof="0" dirty="0">
                <a:ln>
                  <a:noFill/>
                </a:ln>
                <a:solidFill>
                  <a:srgbClr val="A31D6A"/>
                </a:solidFill>
                <a:effectLst>
                  <a:outerShdw blurRad="38100" dist="38100" dir="2700000" algn="tl">
                    <a:srgbClr val="000000">
                      <a:alpha val="43137"/>
                    </a:srgbClr>
                  </a:outerShdw>
                </a:effectLst>
                <a:uLnTx/>
                <a:uFillTx/>
                <a:latin typeface="Trebuchet MS"/>
                <a:ea typeface="+mj-ea"/>
                <a:cs typeface="+mj-cs"/>
              </a:rPr>
              <a:t>I John 3:11-18 (NAS)</a:t>
            </a:r>
            <a:endParaRPr lang="en-US" sz="66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EBAEF7B1-48FA-E946-E84B-0E2F26D20D8F}"/>
              </a:ext>
            </a:extLst>
          </p:cNvPr>
          <p:cNvSpPr>
            <a:spLocks noGrp="1"/>
          </p:cNvSpPr>
          <p:nvPr>
            <p:ph sz="quarter" idx="13"/>
          </p:nvPr>
        </p:nvSpPr>
        <p:spPr>
          <a:xfrm>
            <a:off x="0" y="1066799"/>
            <a:ext cx="12192000" cy="5791202"/>
          </a:xfrm>
        </p:spPr>
        <p:txBody>
          <a:bodyPr>
            <a:noAutofit/>
          </a:bodyPr>
          <a:lstStyle/>
          <a:p>
            <a:pPr marL="45720" indent="0">
              <a:buNone/>
            </a:pPr>
            <a:r>
              <a:rPr kumimoji="0" lang="en-US" sz="5400" b="1" i="0" u="none" strike="noStrike" kern="1200" cap="none" spc="0" normalizeH="0" baseline="30000" noProof="0" dirty="0">
                <a:ln>
                  <a:noFill/>
                </a:ln>
                <a:solidFill>
                  <a:prstClr val="black">
                    <a:lumMod val="75000"/>
                    <a:lumOff val="25000"/>
                  </a:prstClr>
                </a:solidFill>
                <a:effectLst/>
                <a:uLnTx/>
                <a:uFillTx/>
                <a:latin typeface="Trebuchet MS"/>
                <a:ea typeface="+mn-ea"/>
                <a:cs typeface="+mn-cs"/>
              </a:rPr>
              <a:t>18</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mn-ea"/>
                <a:cs typeface="+mn-cs"/>
              </a:rPr>
              <a:t> Little children, let's not love with word or with tongue, but in deed and truth.</a:t>
            </a:r>
            <a:endParaRPr lang="en-US" sz="4800" dirty="0"/>
          </a:p>
        </p:txBody>
      </p:sp>
    </p:spTree>
    <p:extLst>
      <p:ext uri="{BB962C8B-B14F-4D97-AF65-F5344CB8AC3E}">
        <p14:creationId xmlns:p14="http://schemas.microsoft.com/office/powerpoint/2010/main" val="145305974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1447800"/>
            <a:ext cx="12192000" cy="5373130"/>
          </a:xfrm>
        </p:spPr>
        <p:txBody>
          <a:bodyPr>
            <a:noAutofit/>
          </a:bodyPr>
          <a:lstStyle/>
          <a:p>
            <a:pPr marL="960120" indent="-914400">
              <a:lnSpc>
                <a:spcPct val="80000"/>
              </a:lnSpc>
              <a:buClr>
                <a:srgbClr val="C00000"/>
              </a:buClr>
              <a:buFont typeface="+mj-lt"/>
              <a:buAutoNum type="arabicPeriod"/>
            </a:pPr>
            <a:r>
              <a:rPr lang="en-US" sz="5400" b="1" i="1" dirty="0">
                <a:effectLst>
                  <a:outerShdw blurRad="38100" dist="38100" dir="2700000" algn="tl">
                    <a:srgbClr val="000000">
                      <a:alpha val="43137"/>
                    </a:srgbClr>
                  </a:outerShdw>
                </a:effectLst>
              </a:rPr>
              <a:t>Jesus Laid Down HIS Life for HIS Church</a:t>
            </a:r>
          </a:p>
          <a:p>
            <a:pPr marL="960120" indent="-914400">
              <a:lnSpc>
                <a:spcPct val="80000"/>
              </a:lnSpc>
              <a:buClr>
                <a:srgbClr val="C00000"/>
              </a:buClr>
              <a:buFont typeface="+mj-lt"/>
              <a:buAutoNum type="arabicPeriod"/>
            </a:pPr>
            <a:r>
              <a:rPr lang="en-US" sz="5400" b="1" i="1" dirty="0">
                <a:effectLst>
                  <a:outerShdw blurRad="38100" dist="38100" dir="2700000" algn="tl">
                    <a:srgbClr val="000000">
                      <a:alpha val="43137"/>
                    </a:srgbClr>
                  </a:outerShdw>
                </a:effectLst>
              </a:rPr>
              <a:t>Jesus Endured the Pain and Suffering on the Cross for the JOY set before HIM</a:t>
            </a:r>
          </a:p>
          <a:p>
            <a:pPr marL="960120" indent="-914400">
              <a:lnSpc>
                <a:spcPct val="80000"/>
              </a:lnSpc>
              <a:buClr>
                <a:srgbClr val="C00000"/>
              </a:buClr>
              <a:buFont typeface="+mj-lt"/>
              <a:buAutoNum type="arabicPeriod"/>
            </a:pPr>
            <a:r>
              <a:rPr lang="en-US" sz="5400" b="1" i="1" dirty="0">
                <a:effectLst>
                  <a:outerShdw blurRad="38100" dist="38100" dir="2700000" algn="tl">
                    <a:srgbClr val="000000">
                      <a:alpha val="43137"/>
                    </a:srgbClr>
                  </a:outerShdw>
                </a:effectLst>
              </a:rPr>
              <a:t>Holy Spirit Led Fathers Must Put CHRIST’s Will Before Self Will</a:t>
            </a:r>
          </a:p>
        </p:txBody>
      </p:sp>
      <p:sp>
        <p:nvSpPr>
          <p:cNvPr id="4" name="Title 3"/>
          <p:cNvSpPr>
            <a:spLocks noGrp="1"/>
          </p:cNvSpPr>
          <p:nvPr>
            <p:ph type="title"/>
          </p:nvPr>
        </p:nvSpPr>
        <p:spPr>
          <a:xfrm>
            <a:off x="0" y="0"/>
            <a:ext cx="12192000" cy="2286000"/>
          </a:xfrm>
        </p:spPr>
        <p:txBody>
          <a:bodyPr/>
          <a:lstStyle/>
          <a:p>
            <a:pPr marL="0" indent="0" algn="l">
              <a:buNone/>
            </a:pPr>
            <a:r>
              <a:rPr lang="en-US" sz="7200" i="1" cap="all" dirty="0">
                <a:solidFill>
                  <a:srgbClr val="A50021"/>
                </a:solidFill>
                <a:effectLst>
                  <a:outerShdw blurRad="38100" dist="38100" dir="2700000" algn="tl">
                    <a:srgbClr val="000000">
                      <a:alpha val="43137"/>
                    </a:srgbClr>
                  </a:outerShdw>
                  <a:reflection blurRad="12700" stA="48000" endA="300" endPos="55000" dir="5400000" sy="-90000" algn="bl" rotWithShape="0"/>
                </a:effectLst>
                <a:latin typeface="Franklin Gothic Medium"/>
              </a:rPr>
              <a:t>Holy Spirit Led Fathers </a:t>
            </a:r>
          </a:p>
        </p:txBody>
      </p:sp>
    </p:spTree>
    <p:extLst>
      <p:ext uri="{BB962C8B-B14F-4D97-AF65-F5344CB8AC3E}">
        <p14:creationId xmlns:p14="http://schemas.microsoft.com/office/powerpoint/2010/main" val="125363649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500"/>
                                  </p:stCondLst>
                                  <p:childTnLst>
                                    <p:animEffect transition="out" filter="fade">
                                      <p:cBhvr>
                                        <p:cTn id="6" dur="1000" tmFilter="0, 0; .2, .5; .8, .5; 1, 0"/>
                                        <p:tgtEl>
                                          <p:spTgt spid="4"/>
                                        </p:tgtEl>
                                      </p:cBhvr>
                                    </p:animEffect>
                                    <p:animScale>
                                      <p:cBhvr>
                                        <p:cTn id="7" dur="500" autoRev="1" fill="hold"/>
                                        <p:tgtEl>
                                          <p:spTgt spid="4"/>
                                        </p:tgtEl>
                                      </p:cBhvr>
                                      <p:by x="105000" y="105000"/>
                                    </p:animScale>
                                  </p:childTnLst>
                                </p:cTn>
                              </p:par>
                            </p:childTnLst>
                          </p:cTn>
                        </p:par>
                        <p:par>
                          <p:cTn id="8" fill="hold">
                            <p:stCondLst>
                              <p:cond delay="1500"/>
                            </p:stCondLst>
                            <p:childTnLst>
                              <p:par>
                                <p:cTn id="9" presetID="26" presetClass="emph" presetSubtype="0" fill="hold" grpId="1" nodeType="afterEffect">
                                  <p:stCondLst>
                                    <p:cond delay="500"/>
                                  </p:stCondLst>
                                  <p:childTnLst>
                                    <p:animEffect transition="out" filter="fade">
                                      <p:cBhvr>
                                        <p:cTn id="10" dur="1000" tmFilter="0, 0; .2, .5; .8, .5; 1, 0"/>
                                        <p:tgtEl>
                                          <p:spTgt spid="4"/>
                                        </p:tgtEl>
                                      </p:cBhvr>
                                    </p:animEffect>
                                    <p:animScale>
                                      <p:cBhvr>
                                        <p:cTn id="11" dur="500" autoRev="1" fill="hold"/>
                                        <p:tgtEl>
                                          <p:spTgt spid="4"/>
                                        </p:tgtEl>
                                      </p:cBhvr>
                                      <p:by x="105000" y="105000"/>
                                    </p:animScale>
                                  </p:childTnLst>
                                </p:cTn>
                              </p:par>
                            </p:childTnLst>
                          </p:cTn>
                        </p:par>
                        <p:par>
                          <p:cTn id="12" fill="hold">
                            <p:stCondLst>
                              <p:cond delay="3000"/>
                            </p:stCondLst>
                            <p:childTnLst>
                              <p:par>
                                <p:cTn id="13" presetID="26" presetClass="emph" presetSubtype="0" fill="hold" grpId="2" nodeType="afterEffect">
                                  <p:stCondLst>
                                    <p:cond delay="500"/>
                                  </p:stCondLst>
                                  <p:childTnLst>
                                    <p:animEffect transition="out" filter="fade">
                                      <p:cBhvr>
                                        <p:cTn id="14" dur="1000" tmFilter="0, 0; .2, .5; .8, .5; 1, 0"/>
                                        <p:tgtEl>
                                          <p:spTgt spid="4"/>
                                        </p:tgtEl>
                                      </p:cBhvr>
                                    </p:animEffect>
                                    <p:animScale>
                                      <p:cBhvr>
                                        <p:cTn id="15" dur="500" autoRev="1" fill="hold"/>
                                        <p:tgtEl>
                                          <p:spTgt spid="4"/>
                                        </p:tgtEl>
                                      </p:cBhvr>
                                      <p:by x="105000" y="105000"/>
                                    </p:animScale>
                                  </p:childTnLst>
                                </p:cTn>
                              </p:par>
                            </p:childTnLst>
                          </p:cTn>
                        </p:par>
                        <p:par>
                          <p:cTn id="16" fill="hold">
                            <p:stCondLst>
                              <p:cond delay="4500"/>
                            </p:stCondLst>
                            <p:childTnLst>
                              <p:par>
                                <p:cTn id="17" presetID="26" presetClass="emph" presetSubtype="0" fill="hold" grpId="3" nodeType="afterEffect">
                                  <p:stCondLst>
                                    <p:cond delay="500"/>
                                  </p:stCondLst>
                                  <p:childTnLst>
                                    <p:animEffect transition="out" filter="fade">
                                      <p:cBhvr>
                                        <p:cTn id="18" dur="1000" tmFilter="0, 0; .2, .5; .8, .5; 1, 0"/>
                                        <p:tgtEl>
                                          <p:spTgt spid="4"/>
                                        </p:tgtEl>
                                      </p:cBhvr>
                                    </p:animEffect>
                                    <p:animScale>
                                      <p:cBhvr>
                                        <p:cTn id="19" dur="500" autoRev="1" fill="hold"/>
                                        <p:tgtEl>
                                          <p:spTgt spid="4"/>
                                        </p:tgtEl>
                                      </p:cBhvr>
                                      <p:by x="105000" y="105000"/>
                                    </p:animScale>
                                  </p:childTnLst>
                                </p:cTn>
                              </p:par>
                            </p:childTnLst>
                          </p:cTn>
                        </p:par>
                        <p:par>
                          <p:cTn id="20" fill="hold">
                            <p:stCondLst>
                              <p:cond delay="6000"/>
                            </p:stCondLst>
                            <p:childTnLst>
                              <p:par>
                                <p:cTn id="21" presetID="26" presetClass="emph" presetSubtype="0" fill="hold" grpId="4" nodeType="afterEffect">
                                  <p:stCondLst>
                                    <p:cond delay="750"/>
                                  </p:stCondLst>
                                  <p:childTnLst>
                                    <p:animEffect transition="out" filter="fade">
                                      <p:cBhvr>
                                        <p:cTn id="22" dur="1000" tmFilter="0, 0; .2, .5; .8, .5; 1, 0"/>
                                        <p:tgtEl>
                                          <p:spTgt spid="4"/>
                                        </p:tgtEl>
                                      </p:cBhvr>
                                    </p:animEffect>
                                    <p:animScale>
                                      <p:cBhvr>
                                        <p:cTn id="23" dur="500" autoRev="1" fill="hold"/>
                                        <p:tgtEl>
                                          <p:spTgt spid="4"/>
                                        </p:tgtEl>
                                      </p:cBhvr>
                                      <p:by x="105000" y="105000"/>
                                    </p:animScale>
                                  </p:childTnLst>
                                </p:cTn>
                              </p:par>
                            </p:childTnLst>
                          </p:cTn>
                        </p:par>
                        <p:par>
                          <p:cTn id="24" fill="hold">
                            <p:stCondLst>
                              <p:cond delay="7750"/>
                            </p:stCondLst>
                            <p:childTnLst>
                              <p:par>
                                <p:cTn id="25" presetID="26" presetClass="emph" presetSubtype="0" fill="hold" grpId="5" nodeType="afterEffect">
                                  <p:stCondLst>
                                    <p:cond delay="750"/>
                                  </p:stCondLst>
                                  <p:childTnLst>
                                    <p:animEffect transition="out" filter="fade">
                                      <p:cBhvr>
                                        <p:cTn id="26" dur="1000" tmFilter="0, 0; .2, .5; .8, .5; 1, 0"/>
                                        <p:tgtEl>
                                          <p:spTgt spid="4"/>
                                        </p:tgtEl>
                                      </p:cBhvr>
                                    </p:animEffect>
                                    <p:animScale>
                                      <p:cBhvr>
                                        <p:cTn id="27" dur="500" autoRev="1" fill="hold"/>
                                        <p:tgtEl>
                                          <p:spTgt spid="4"/>
                                        </p:tgtEl>
                                      </p:cBhvr>
                                      <p:by x="105000" y="105000"/>
                                    </p:animScale>
                                  </p:childTnLst>
                                </p:cTn>
                              </p:par>
                            </p:childTnLst>
                          </p:cTn>
                        </p:par>
                        <p:par>
                          <p:cTn id="28" fill="hold">
                            <p:stCondLst>
                              <p:cond delay="9500"/>
                            </p:stCondLst>
                            <p:childTnLst>
                              <p:par>
                                <p:cTn id="29" presetID="26" presetClass="emph" presetSubtype="0" fill="hold" grpId="6" nodeType="afterEffect">
                                  <p:stCondLst>
                                    <p:cond delay="750"/>
                                  </p:stCondLst>
                                  <p:childTnLst>
                                    <p:animEffect transition="out" filter="fade">
                                      <p:cBhvr>
                                        <p:cTn id="30" dur="1000" tmFilter="0, 0; .2, .5; .8, .5; 1, 0"/>
                                        <p:tgtEl>
                                          <p:spTgt spid="4"/>
                                        </p:tgtEl>
                                      </p:cBhvr>
                                    </p:animEffect>
                                    <p:animScale>
                                      <p:cBhvr>
                                        <p:cTn id="31" dur="500" autoRev="1" fill="hold"/>
                                        <p:tgtEl>
                                          <p:spTgt spid="4"/>
                                        </p:tgtEl>
                                      </p:cBhvr>
                                      <p:by x="105000" y="105000"/>
                                    </p:animScale>
                                  </p:childTnLst>
                                </p:cTn>
                              </p:par>
                            </p:childTnLst>
                          </p:cTn>
                        </p:par>
                        <p:par>
                          <p:cTn id="32" fill="hold">
                            <p:stCondLst>
                              <p:cond delay="11250"/>
                            </p:stCondLst>
                            <p:childTnLst>
                              <p:par>
                                <p:cTn id="33" presetID="26" presetClass="emph" presetSubtype="0" fill="hold" grpId="7" nodeType="afterEffect">
                                  <p:stCondLst>
                                    <p:cond delay="1000"/>
                                  </p:stCondLst>
                                  <p:childTnLst>
                                    <p:animEffect transition="out" filter="fade">
                                      <p:cBhvr>
                                        <p:cTn id="34" dur="1000" tmFilter="0, 0; .2, .5; .8, .5; 1, 0"/>
                                        <p:tgtEl>
                                          <p:spTgt spid="4"/>
                                        </p:tgtEl>
                                      </p:cBhvr>
                                    </p:animEffect>
                                    <p:animScale>
                                      <p:cBhvr>
                                        <p:cTn id="35" dur="500" autoRev="1" fill="hold"/>
                                        <p:tgtEl>
                                          <p:spTgt spid="4"/>
                                        </p:tgtEl>
                                      </p:cBhvr>
                                      <p:by x="105000" y="105000"/>
                                    </p:animScale>
                                  </p:childTnLst>
                                </p:cTn>
                              </p:par>
                            </p:childTnLst>
                          </p:cTn>
                        </p:par>
                        <p:par>
                          <p:cTn id="36" fill="hold">
                            <p:stCondLst>
                              <p:cond delay="13250"/>
                            </p:stCondLst>
                            <p:childTnLst>
                              <p:par>
                                <p:cTn id="37" presetID="26" presetClass="emph" presetSubtype="0" fill="hold" grpId="8" nodeType="afterEffect">
                                  <p:stCondLst>
                                    <p:cond delay="1000"/>
                                  </p:stCondLst>
                                  <p:childTnLst>
                                    <p:animEffect transition="out" filter="fade">
                                      <p:cBhvr>
                                        <p:cTn id="38" dur="1000" tmFilter="0, 0; .2, .5; .8, .5; 1, 0"/>
                                        <p:tgtEl>
                                          <p:spTgt spid="4"/>
                                        </p:tgtEl>
                                      </p:cBhvr>
                                    </p:animEffect>
                                    <p:animScale>
                                      <p:cBhvr>
                                        <p:cTn id="39" dur="500" autoRev="1" fill="hold"/>
                                        <p:tgtEl>
                                          <p:spTgt spid="4"/>
                                        </p:tgtEl>
                                      </p:cBhvr>
                                      <p:by x="105000" y="105000"/>
                                    </p:animScale>
                                  </p:childTnLst>
                                </p:cTn>
                              </p:par>
                            </p:childTnLst>
                          </p:cTn>
                        </p:par>
                        <p:par>
                          <p:cTn id="40" fill="hold">
                            <p:stCondLst>
                              <p:cond delay="15250"/>
                            </p:stCondLst>
                            <p:childTnLst>
                              <p:par>
                                <p:cTn id="41" presetID="26" presetClass="emph" presetSubtype="0" fill="hold" grpId="9" nodeType="afterEffect">
                                  <p:stCondLst>
                                    <p:cond delay="0"/>
                                  </p:stCondLst>
                                  <p:childTnLst>
                                    <p:animEffect transition="out" filter="fade">
                                      <p:cBhvr>
                                        <p:cTn id="42" dur="1000" tmFilter="0, 0; .2, .5; .8, .5; 1, 0"/>
                                        <p:tgtEl>
                                          <p:spTgt spid="4"/>
                                        </p:tgtEl>
                                      </p:cBhvr>
                                    </p:animEffect>
                                    <p:animScale>
                                      <p:cBhvr>
                                        <p:cTn id="43" dur="50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4" grpId="2"/>
      <p:bldP spid="4" grpId="3"/>
      <p:bldP spid="4" grpId="4"/>
      <p:bldP spid="4" grpId="5"/>
      <p:bldP spid="4" grpId="6"/>
      <p:bldP spid="4" grpId="7"/>
      <p:bldP spid="4" grpId="8"/>
      <p:bldP spid="4" grpId="9"/>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2438400"/>
            <a:ext cx="12192000" cy="4382530"/>
          </a:xfrm>
        </p:spPr>
        <p:txBody>
          <a:bodyPr>
            <a:noAutofit/>
          </a:bodyPr>
          <a:lstStyle/>
          <a:p>
            <a:pPr marL="45720" indent="0">
              <a:lnSpc>
                <a:spcPct val="80000"/>
              </a:lnSpc>
              <a:buClr>
                <a:srgbClr val="C00000"/>
              </a:buClr>
              <a:buNone/>
            </a:pPr>
            <a:r>
              <a:rPr lang="en-US" sz="6000" b="1" i="1" dirty="0">
                <a:solidFill>
                  <a:srgbClr val="C00000"/>
                </a:solidFill>
                <a:effectLst>
                  <a:outerShdw blurRad="38100" dist="38100" dir="2700000" algn="tl">
                    <a:srgbClr val="000000">
                      <a:alpha val="43137"/>
                    </a:srgbClr>
                  </a:outerShdw>
                </a:effectLst>
              </a:rPr>
              <a:t>Ephesians 5:25 (NAS)   </a:t>
            </a:r>
            <a:r>
              <a:rPr lang="en-US" sz="7200" b="1" i="1" dirty="0">
                <a:effectLst>
                  <a:outerShdw blurRad="38100" dist="38100" dir="2700000" algn="tl">
                    <a:srgbClr val="000000">
                      <a:alpha val="43137"/>
                    </a:srgbClr>
                  </a:outerShdw>
                </a:effectLst>
              </a:rPr>
              <a:t>Husbands, love your wives, just as Christ also loved the church and gave Himself up for her,</a:t>
            </a:r>
          </a:p>
          <a:p>
            <a:pPr marL="45720" indent="0">
              <a:lnSpc>
                <a:spcPct val="80000"/>
              </a:lnSpc>
              <a:buClr>
                <a:srgbClr val="C00000"/>
              </a:buClr>
              <a:buNone/>
            </a:pPr>
            <a:endParaRPr lang="en-US" sz="6000" b="1" i="1" dirty="0">
              <a:effectLst>
                <a:outerShdw blurRad="38100" dist="38100" dir="2700000" algn="tl">
                  <a:srgbClr val="000000">
                    <a:alpha val="43137"/>
                  </a:srgbClr>
                </a:outerShdw>
              </a:effectLst>
            </a:endParaRPr>
          </a:p>
        </p:txBody>
      </p:sp>
      <p:sp>
        <p:nvSpPr>
          <p:cNvPr id="4" name="Title 3"/>
          <p:cNvSpPr>
            <a:spLocks noGrp="1"/>
          </p:cNvSpPr>
          <p:nvPr>
            <p:ph type="title"/>
          </p:nvPr>
        </p:nvSpPr>
        <p:spPr>
          <a:xfrm>
            <a:off x="0" y="0"/>
            <a:ext cx="12192000" cy="2133600"/>
          </a:xfrm>
        </p:spPr>
        <p:txBody>
          <a:bodyPr/>
          <a:lstStyle/>
          <a:p>
            <a:pPr marL="0" indent="0" algn="l">
              <a:buNone/>
            </a:pPr>
            <a:r>
              <a:rPr lang="en-US" sz="6000" i="1" cap="all" dirty="0">
                <a:solidFill>
                  <a:srgbClr val="A50021"/>
                </a:solidFill>
                <a:effectLst>
                  <a:outerShdw blurRad="38100" dist="38100" dir="2700000" algn="tl">
                    <a:srgbClr val="000000">
                      <a:alpha val="43137"/>
                    </a:srgbClr>
                  </a:outerShdw>
                  <a:reflection blurRad="12700" stA="48000" endA="300" endPos="55000" dir="5400000" sy="-90000" algn="bl" rotWithShape="0"/>
                </a:effectLst>
                <a:latin typeface="Franklin Gothic Medium"/>
              </a:rPr>
              <a:t>Point #1:  Jesus Laid Down HIS Life for HIS Church</a:t>
            </a:r>
          </a:p>
        </p:txBody>
      </p:sp>
    </p:spTree>
    <p:extLst>
      <p:ext uri="{BB962C8B-B14F-4D97-AF65-F5344CB8AC3E}">
        <p14:creationId xmlns:p14="http://schemas.microsoft.com/office/powerpoint/2010/main" val="139434343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500"/>
                                  </p:stCondLst>
                                  <p:childTnLst>
                                    <p:animEffect transition="out" filter="fade">
                                      <p:cBhvr>
                                        <p:cTn id="6" dur="1000" tmFilter="0, 0; .2, .5; .8, .5; 1, 0"/>
                                        <p:tgtEl>
                                          <p:spTgt spid="4"/>
                                        </p:tgtEl>
                                      </p:cBhvr>
                                    </p:animEffect>
                                    <p:animScale>
                                      <p:cBhvr>
                                        <p:cTn id="7" dur="500" autoRev="1" fill="hold"/>
                                        <p:tgtEl>
                                          <p:spTgt spid="4"/>
                                        </p:tgtEl>
                                      </p:cBhvr>
                                      <p:by x="105000" y="105000"/>
                                    </p:animScale>
                                  </p:childTnLst>
                                </p:cTn>
                              </p:par>
                            </p:childTnLst>
                          </p:cTn>
                        </p:par>
                        <p:par>
                          <p:cTn id="8" fill="hold">
                            <p:stCondLst>
                              <p:cond delay="1500"/>
                            </p:stCondLst>
                            <p:childTnLst>
                              <p:par>
                                <p:cTn id="9" presetID="26" presetClass="emph" presetSubtype="0" fill="hold" grpId="1" nodeType="afterEffect">
                                  <p:stCondLst>
                                    <p:cond delay="500"/>
                                  </p:stCondLst>
                                  <p:childTnLst>
                                    <p:animEffect transition="out" filter="fade">
                                      <p:cBhvr>
                                        <p:cTn id="10" dur="1000" tmFilter="0, 0; .2, .5; .8, .5; 1, 0"/>
                                        <p:tgtEl>
                                          <p:spTgt spid="4"/>
                                        </p:tgtEl>
                                      </p:cBhvr>
                                    </p:animEffect>
                                    <p:animScale>
                                      <p:cBhvr>
                                        <p:cTn id="11" dur="500" autoRev="1" fill="hold"/>
                                        <p:tgtEl>
                                          <p:spTgt spid="4"/>
                                        </p:tgtEl>
                                      </p:cBhvr>
                                      <p:by x="105000" y="105000"/>
                                    </p:animScale>
                                  </p:childTnLst>
                                </p:cTn>
                              </p:par>
                            </p:childTnLst>
                          </p:cTn>
                        </p:par>
                        <p:par>
                          <p:cTn id="12" fill="hold">
                            <p:stCondLst>
                              <p:cond delay="3000"/>
                            </p:stCondLst>
                            <p:childTnLst>
                              <p:par>
                                <p:cTn id="13" presetID="26" presetClass="emph" presetSubtype="0" fill="hold" grpId="2" nodeType="afterEffect">
                                  <p:stCondLst>
                                    <p:cond delay="500"/>
                                  </p:stCondLst>
                                  <p:childTnLst>
                                    <p:animEffect transition="out" filter="fade">
                                      <p:cBhvr>
                                        <p:cTn id="14" dur="1000" tmFilter="0, 0; .2, .5; .8, .5; 1, 0"/>
                                        <p:tgtEl>
                                          <p:spTgt spid="4"/>
                                        </p:tgtEl>
                                      </p:cBhvr>
                                    </p:animEffect>
                                    <p:animScale>
                                      <p:cBhvr>
                                        <p:cTn id="15" dur="500" autoRev="1" fill="hold"/>
                                        <p:tgtEl>
                                          <p:spTgt spid="4"/>
                                        </p:tgtEl>
                                      </p:cBhvr>
                                      <p:by x="105000" y="105000"/>
                                    </p:animScale>
                                  </p:childTnLst>
                                </p:cTn>
                              </p:par>
                            </p:childTnLst>
                          </p:cTn>
                        </p:par>
                        <p:par>
                          <p:cTn id="16" fill="hold">
                            <p:stCondLst>
                              <p:cond delay="4500"/>
                            </p:stCondLst>
                            <p:childTnLst>
                              <p:par>
                                <p:cTn id="17" presetID="26" presetClass="emph" presetSubtype="0" fill="hold" grpId="3" nodeType="afterEffect">
                                  <p:stCondLst>
                                    <p:cond delay="500"/>
                                  </p:stCondLst>
                                  <p:childTnLst>
                                    <p:animEffect transition="out" filter="fade">
                                      <p:cBhvr>
                                        <p:cTn id="18" dur="1000" tmFilter="0, 0; .2, .5; .8, .5; 1, 0"/>
                                        <p:tgtEl>
                                          <p:spTgt spid="4"/>
                                        </p:tgtEl>
                                      </p:cBhvr>
                                    </p:animEffect>
                                    <p:animScale>
                                      <p:cBhvr>
                                        <p:cTn id="19" dur="500" autoRev="1" fill="hold"/>
                                        <p:tgtEl>
                                          <p:spTgt spid="4"/>
                                        </p:tgtEl>
                                      </p:cBhvr>
                                      <p:by x="105000" y="105000"/>
                                    </p:animScale>
                                  </p:childTnLst>
                                </p:cTn>
                              </p:par>
                            </p:childTnLst>
                          </p:cTn>
                        </p:par>
                        <p:par>
                          <p:cTn id="20" fill="hold">
                            <p:stCondLst>
                              <p:cond delay="6000"/>
                            </p:stCondLst>
                            <p:childTnLst>
                              <p:par>
                                <p:cTn id="21" presetID="26" presetClass="emph" presetSubtype="0" fill="hold" grpId="4" nodeType="afterEffect">
                                  <p:stCondLst>
                                    <p:cond delay="750"/>
                                  </p:stCondLst>
                                  <p:childTnLst>
                                    <p:animEffect transition="out" filter="fade">
                                      <p:cBhvr>
                                        <p:cTn id="22" dur="1000" tmFilter="0, 0; .2, .5; .8, .5; 1, 0"/>
                                        <p:tgtEl>
                                          <p:spTgt spid="4"/>
                                        </p:tgtEl>
                                      </p:cBhvr>
                                    </p:animEffect>
                                    <p:animScale>
                                      <p:cBhvr>
                                        <p:cTn id="23" dur="500" autoRev="1" fill="hold"/>
                                        <p:tgtEl>
                                          <p:spTgt spid="4"/>
                                        </p:tgtEl>
                                      </p:cBhvr>
                                      <p:by x="105000" y="105000"/>
                                    </p:animScale>
                                  </p:childTnLst>
                                </p:cTn>
                              </p:par>
                            </p:childTnLst>
                          </p:cTn>
                        </p:par>
                        <p:par>
                          <p:cTn id="24" fill="hold">
                            <p:stCondLst>
                              <p:cond delay="7750"/>
                            </p:stCondLst>
                            <p:childTnLst>
                              <p:par>
                                <p:cTn id="25" presetID="26" presetClass="emph" presetSubtype="0" fill="hold" grpId="5" nodeType="afterEffect">
                                  <p:stCondLst>
                                    <p:cond delay="750"/>
                                  </p:stCondLst>
                                  <p:childTnLst>
                                    <p:animEffect transition="out" filter="fade">
                                      <p:cBhvr>
                                        <p:cTn id="26" dur="1000" tmFilter="0, 0; .2, .5; .8, .5; 1, 0"/>
                                        <p:tgtEl>
                                          <p:spTgt spid="4"/>
                                        </p:tgtEl>
                                      </p:cBhvr>
                                    </p:animEffect>
                                    <p:animScale>
                                      <p:cBhvr>
                                        <p:cTn id="27" dur="500" autoRev="1" fill="hold"/>
                                        <p:tgtEl>
                                          <p:spTgt spid="4"/>
                                        </p:tgtEl>
                                      </p:cBhvr>
                                      <p:by x="105000" y="105000"/>
                                    </p:animScale>
                                  </p:childTnLst>
                                </p:cTn>
                              </p:par>
                            </p:childTnLst>
                          </p:cTn>
                        </p:par>
                        <p:par>
                          <p:cTn id="28" fill="hold">
                            <p:stCondLst>
                              <p:cond delay="9500"/>
                            </p:stCondLst>
                            <p:childTnLst>
                              <p:par>
                                <p:cTn id="29" presetID="26" presetClass="emph" presetSubtype="0" fill="hold" grpId="6" nodeType="afterEffect">
                                  <p:stCondLst>
                                    <p:cond delay="750"/>
                                  </p:stCondLst>
                                  <p:childTnLst>
                                    <p:animEffect transition="out" filter="fade">
                                      <p:cBhvr>
                                        <p:cTn id="30" dur="1000" tmFilter="0, 0; .2, .5; .8, .5; 1, 0"/>
                                        <p:tgtEl>
                                          <p:spTgt spid="4"/>
                                        </p:tgtEl>
                                      </p:cBhvr>
                                    </p:animEffect>
                                    <p:animScale>
                                      <p:cBhvr>
                                        <p:cTn id="31" dur="500" autoRev="1" fill="hold"/>
                                        <p:tgtEl>
                                          <p:spTgt spid="4"/>
                                        </p:tgtEl>
                                      </p:cBhvr>
                                      <p:by x="105000" y="105000"/>
                                    </p:animScale>
                                  </p:childTnLst>
                                </p:cTn>
                              </p:par>
                            </p:childTnLst>
                          </p:cTn>
                        </p:par>
                        <p:par>
                          <p:cTn id="32" fill="hold">
                            <p:stCondLst>
                              <p:cond delay="11250"/>
                            </p:stCondLst>
                            <p:childTnLst>
                              <p:par>
                                <p:cTn id="33" presetID="26" presetClass="emph" presetSubtype="0" fill="hold" grpId="7" nodeType="afterEffect">
                                  <p:stCondLst>
                                    <p:cond delay="1000"/>
                                  </p:stCondLst>
                                  <p:childTnLst>
                                    <p:animEffect transition="out" filter="fade">
                                      <p:cBhvr>
                                        <p:cTn id="34" dur="1000" tmFilter="0, 0; .2, .5; .8, .5; 1, 0"/>
                                        <p:tgtEl>
                                          <p:spTgt spid="4"/>
                                        </p:tgtEl>
                                      </p:cBhvr>
                                    </p:animEffect>
                                    <p:animScale>
                                      <p:cBhvr>
                                        <p:cTn id="35" dur="500" autoRev="1" fill="hold"/>
                                        <p:tgtEl>
                                          <p:spTgt spid="4"/>
                                        </p:tgtEl>
                                      </p:cBhvr>
                                      <p:by x="105000" y="105000"/>
                                    </p:animScale>
                                  </p:childTnLst>
                                </p:cTn>
                              </p:par>
                            </p:childTnLst>
                          </p:cTn>
                        </p:par>
                        <p:par>
                          <p:cTn id="36" fill="hold">
                            <p:stCondLst>
                              <p:cond delay="13250"/>
                            </p:stCondLst>
                            <p:childTnLst>
                              <p:par>
                                <p:cTn id="37" presetID="26" presetClass="emph" presetSubtype="0" fill="hold" grpId="8" nodeType="afterEffect">
                                  <p:stCondLst>
                                    <p:cond delay="1000"/>
                                  </p:stCondLst>
                                  <p:childTnLst>
                                    <p:animEffect transition="out" filter="fade">
                                      <p:cBhvr>
                                        <p:cTn id="38" dur="1000" tmFilter="0, 0; .2, .5; .8, .5; 1, 0"/>
                                        <p:tgtEl>
                                          <p:spTgt spid="4"/>
                                        </p:tgtEl>
                                      </p:cBhvr>
                                    </p:animEffect>
                                    <p:animScale>
                                      <p:cBhvr>
                                        <p:cTn id="39" dur="500" autoRev="1" fill="hold"/>
                                        <p:tgtEl>
                                          <p:spTgt spid="4"/>
                                        </p:tgtEl>
                                      </p:cBhvr>
                                      <p:by x="105000" y="105000"/>
                                    </p:animScale>
                                  </p:childTnLst>
                                </p:cTn>
                              </p:par>
                            </p:childTnLst>
                          </p:cTn>
                        </p:par>
                        <p:par>
                          <p:cTn id="40" fill="hold">
                            <p:stCondLst>
                              <p:cond delay="15250"/>
                            </p:stCondLst>
                            <p:childTnLst>
                              <p:par>
                                <p:cTn id="41" presetID="26" presetClass="emph" presetSubtype="0" fill="hold" grpId="9" nodeType="afterEffect">
                                  <p:stCondLst>
                                    <p:cond delay="0"/>
                                  </p:stCondLst>
                                  <p:childTnLst>
                                    <p:animEffect transition="out" filter="fade">
                                      <p:cBhvr>
                                        <p:cTn id="42" dur="1000" tmFilter="0, 0; .2, .5; .8, .5; 1, 0"/>
                                        <p:tgtEl>
                                          <p:spTgt spid="4"/>
                                        </p:tgtEl>
                                      </p:cBhvr>
                                    </p:animEffect>
                                    <p:animScale>
                                      <p:cBhvr>
                                        <p:cTn id="43" dur="50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4" grpId="2"/>
      <p:bldP spid="4" grpId="3"/>
      <p:bldP spid="4" grpId="4"/>
      <p:bldP spid="4" grpId="5"/>
      <p:bldP spid="4" grpId="6"/>
      <p:bldP spid="4" grpId="7"/>
      <p:bldP spid="4" grpId="8"/>
      <p:bldP spid="4" grpId="9"/>
    </p:bldLst>
  </p:timing>
</p:sld>
</file>

<file path=ppt/theme/theme1.xml><?xml version="1.0" encoding="utf-8"?>
<a:theme xmlns:a="http://schemas.openxmlformats.org/drawingml/2006/main" name="Slipstream">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extLst>
    <a:ext uri="{05A4C25C-085E-4340-85A3-A5531E510DB2}">
      <thm15:themeFamily xmlns:thm15="http://schemas.microsoft.com/office/thememl/2012/main" name="Presentation1" id="{A5807EA4-D798-4346-93B5-076BD118FC1E}" vid="{4509C512-854D-408D-A12C-B140865DE0B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Sermon Template Rev</Template>
  <TotalTime>111</TotalTime>
  <Words>1113</Words>
  <Application>Microsoft Office PowerPoint</Application>
  <PresentationFormat>Widescreen</PresentationFormat>
  <Paragraphs>66</Paragraphs>
  <Slides>31</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31</vt:i4>
      </vt:variant>
    </vt:vector>
  </HeadingPairs>
  <TitlesOfParts>
    <vt:vector size="39" baseType="lpstr">
      <vt:lpstr>Bahnschrift</vt:lpstr>
      <vt:lpstr>Brush Script MT</vt:lpstr>
      <vt:lpstr>Calibri</vt:lpstr>
      <vt:lpstr>Franklin Gothic Medium</vt:lpstr>
      <vt:lpstr>Georgia</vt:lpstr>
      <vt:lpstr>Helvetica Neue</vt:lpstr>
      <vt:lpstr>Trebuchet MS</vt:lpstr>
      <vt:lpstr>Slipstream</vt:lpstr>
      <vt:lpstr>Holy Spirt Led Fathers Should Demonstrate  JOY When  Laying Down  Their Life for  Christ’s Church</vt:lpstr>
      <vt:lpstr>I John 3:16 (NAS)</vt:lpstr>
      <vt:lpstr>I John 3:11-18 (NAS)</vt:lpstr>
      <vt:lpstr>I John 3:11-18 (NAS)</vt:lpstr>
      <vt:lpstr>I John 3:11-18 (NAS)</vt:lpstr>
      <vt:lpstr>I John 3:11-18 (NAS)</vt:lpstr>
      <vt:lpstr>I John 3:11-18 (NAS)</vt:lpstr>
      <vt:lpstr>Holy Spirit Led Fathers </vt:lpstr>
      <vt:lpstr>Point #1:  Jesus Laid Down HIS Life for HIS Church</vt:lpstr>
      <vt:lpstr>PowerPoint Presentation</vt:lpstr>
      <vt:lpstr>PowerPoint Presentation</vt:lpstr>
      <vt:lpstr>Point #2:  Jesus Endured the Pain and Suffering on the Cross for the JOY set before HIM</vt:lpstr>
      <vt:lpstr>Hebrews 12:2 (NAS) </vt:lpstr>
      <vt:lpstr>PowerPoint Presentation</vt:lpstr>
      <vt:lpstr>PowerPoint Presentation</vt:lpstr>
      <vt:lpstr>PowerPoint Presentation</vt:lpstr>
      <vt:lpstr>PowerPoint Presentation</vt:lpstr>
      <vt:lpstr>PowerPoint Presentation</vt:lpstr>
      <vt:lpstr>Point #3:  Holy Spirit Led Fathers Must Put CHRIST’s Will Before Self Will</vt:lpstr>
      <vt:lpstr>Matthew 22:37 (NAS) </vt:lpstr>
      <vt:lpstr>PowerPoint Presentation</vt:lpstr>
      <vt:lpstr>PowerPoint Presentation</vt:lpstr>
      <vt:lpstr>Matthew 6:33-34 (NAS)</vt:lpstr>
      <vt:lpstr>Revelation 2:10 (NAS)</vt:lpstr>
      <vt:lpstr>Proverbs 3:5 (NAS)</vt:lpstr>
      <vt:lpstr> …that Christ died for our sins according to the scriptures; And that he was buried, and that he rose again the third day according to the scriptures:</vt:lpstr>
      <vt:lpstr>Hear: Romans 10:17</vt:lpstr>
      <vt:lpstr>Believe: Hebrews 11:6</vt:lpstr>
      <vt:lpstr>Repent: Luke 13:3</vt:lpstr>
      <vt:lpstr>Confess: Matthew 10:32-33</vt:lpstr>
      <vt:lpstr>Baptize: Acts 22:16</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Stuart Fain</dc:creator>
  <cp:lastModifiedBy>Stuart Fain</cp:lastModifiedBy>
  <cp:revision>2</cp:revision>
  <dcterms:created xsi:type="dcterms:W3CDTF">2025-06-14T07:07:23Z</dcterms:created>
  <dcterms:modified xsi:type="dcterms:W3CDTF">2025-06-14T08:59:13Z</dcterms:modified>
</cp:coreProperties>
</file>